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1"/>
  </p:sldMasterIdLst>
  <p:notesMasterIdLst>
    <p:notesMasterId r:id="rId17"/>
  </p:notesMasterIdLst>
  <p:handoutMasterIdLst>
    <p:handoutMasterId r:id="rId18"/>
  </p:handoutMasterIdLst>
  <p:sldIdLst>
    <p:sldId id="262" r:id="rId2"/>
    <p:sldId id="271" r:id="rId3"/>
    <p:sldId id="270" r:id="rId4"/>
    <p:sldId id="269" r:id="rId5"/>
    <p:sldId id="272" r:id="rId6"/>
    <p:sldId id="264" r:id="rId7"/>
    <p:sldId id="265" r:id="rId8"/>
    <p:sldId id="266" r:id="rId9"/>
    <p:sldId id="261" r:id="rId10"/>
    <p:sldId id="267" r:id="rId11"/>
    <p:sldId id="257" r:id="rId12"/>
    <p:sldId id="258" r:id="rId13"/>
    <p:sldId id="259" r:id="rId14"/>
    <p:sldId id="268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95">
          <p15:clr>
            <a:srgbClr val="A4A3A4"/>
          </p15:clr>
        </p15:guide>
        <p15:guide id="2" pos="28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78196"/>
    <a:srgbClr val="2573BA"/>
    <a:srgbClr val="7C878E"/>
    <a:srgbClr val="1E5DAC"/>
    <a:srgbClr val="7CC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1657" autoAdjust="0"/>
  </p:normalViewPr>
  <p:slideViewPr>
    <p:cSldViewPr snapToGrid="0" snapToObjects="1">
      <p:cViewPr varScale="1">
        <p:scale>
          <a:sx n="103" d="100"/>
          <a:sy n="103" d="100"/>
        </p:scale>
        <p:origin x="-1176" y="-96"/>
      </p:cViewPr>
      <p:guideLst>
        <p:guide orient="horz" pos="929"/>
        <p:guide orient="horz" pos="2156"/>
        <p:guide pos="2880"/>
        <p:guide pos="766"/>
        <p:guide pos="5472"/>
        <p:guide pos="2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0" d="100"/>
          <a:sy n="50" d="100"/>
        </p:scale>
        <p:origin x="-2683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5C329-1403-9A4C-8E8E-D2FEAA565D34}" type="datetimeFigureOut">
              <a:rPr lang="en-US" smtClean="0"/>
              <a:t>5/24/2016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CB29D-7600-CA4F-8E02-6C8F054319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8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C832D-0B2A-7C42-9AE1-652F463CF707}" type="datetimeFigureOut">
              <a:rPr lang="en-US" smtClean="0"/>
              <a:t>5/24/2016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920DB-DA39-B948-8A10-FF782037E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199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920DB-DA39-B948-8A10-FF782037E64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52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920DB-DA39-B948-8A10-FF782037E64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5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920DB-DA39-B948-8A10-FF782037E64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-0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349" y="1216541"/>
            <a:ext cx="2436818" cy="809750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97280" y="4512284"/>
            <a:ext cx="7598202" cy="56630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7280" y="3947427"/>
            <a:ext cx="7598202" cy="52956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subtitle</a:t>
            </a:r>
            <a:endParaRPr lang="en-US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2770137"/>
            <a:ext cx="7598202" cy="11430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7" name="Picture 6" descr="logo-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349" y="1216541"/>
            <a:ext cx="2436818" cy="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07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martArt Placeholder 8"/>
          <p:cNvSpPr>
            <a:spLocks noGrp="1" noChangeAspect="1"/>
          </p:cNvSpPr>
          <p:nvPr>
            <p:ph type="dgm" sz="quarter" idx="12"/>
          </p:nvPr>
        </p:nvSpPr>
        <p:spPr>
          <a:xfrm>
            <a:off x="4206240" y="1463040"/>
            <a:ext cx="4480560" cy="4572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noProof="0" smtClean="0"/>
              <a:t>Click icon to add SmartArt graphic</a:t>
            </a:r>
            <a:endParaRPr lang="en-US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0771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57200" y="1463040"/>
            <a:ext cx="3657600" cy="45720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10000"/>
              </a:lnSpc>
              <a:buFont typeface="Arial" panose="020B0604020202020204" pitchFamily="34" charset="0"/>
              <a:buChar char="•"/>
              <a:defRPr sz="3200"/>
            </a:lvl1pPr>
            <a:lvl2pPr marL="914400" indent="-457200">
              <a:lnSpc>
                <a:spcPct val="110000"/>
              </a:lnSpc>
              <a:buFont typeface="Courier New" panose="02070309020205020404" pitchFamily="49" charset="0"/>
              <a:buChar char="o"/>
              <a:defRPr sz="2800"/>
            </a:lvl2pPr>
            <a:lvl3pPr marL="1371600" indent="-457200">
              <a:lnSpc>
                <a:spcPct val="110000"/>
              </a:lnSpc>
              <a:buFont typeface="Wingdings" panose="05000000000000000000" pitchFamily="2" charset="2"/>
              <a:buChar char="§"/>
              <a:defRPr sz="2400"/>
            </a:lvl3pPr>
            <a:lvl4pPr marL="1828800" indent="-365760">
              <a:lnSpc>
                <a:spcPct val="110000"/>
              </a:lnSpc>
              <a:buFont typeface="Arial" panose="020B0604020202020204" pitchFamily="34" charset="0"/>
              <a:buChar char="-"/>
              <a:defRPr sz="2400"/>
            </a:lvl4pPr>
            <a:lvl5pPr marL="22860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400"/>
            </a:lvl5pPr>
            <a:lvl6pPr marL="1828800" indent="-365760">
              <a:lnSpc>
                <a:spcPct val="140000"/>
              </a:lnSpc>
              <a:defRPr sz="2800"/>
            </a:lvl6pPr>
            <a:lvl7pPr marL="2103120" indent="-365760">
              <a:lnSpc>
                <a:spcPct val="140000"/>
              </a:lnSpc>
              <a:buFont typeface="Arial" panose="020B0604020202020204" pitchFamily="34" charset="0"/>
              <a:buChar char="•"/>
              <a:defRPr sz="2800"/>
            </a:lvl7pPr>
            <a:lvl8pPr marL="2377440">
              <a:defRPr sz="2800"/>
            </a:lvl8pPr>
            <a:lvl9pPr marL="2651760">
              <a:defRPr sz="2800"/>
            </a:lvl9pPr>
          </a:lstStyle>
          <a:p>
            <a:pPr lvl="0"/>
            <a:r>
              <a:rPr lang="en-US" dirty="0" smtClean="0"/>
              <a:t>Slide content should be simple</a:t>
            </a:r>
          </a:p>
          <a:p>
            <a:pPr lvl="1"/>
            <a:r>
              <a:rPr lang="en-US" dirty="0" smtClean="0"/>
              <a:t>Bullet level 2</a:t>
            </a:r>
          </a:p>
          <a:p>
            <a:pPr lvl="2"/>
            <a:r>
              <a:rPr lang="en-US" dirty="0" smtClean="0"/>
              <a:t>Bullet level 3</a:t>
            </a:r>
          </a:p>
        </p:txBody>
      </p:sp>
    </p:spTree>
    <p:extLst>
      <p:ext uri="{BB962C8B-B14F-4D97-AF65-F5344CB8AC3E}">
        <p14:creationId xmlns:p14="http://schemas.microsoft.com/office/powerpoint/2010/main" val="2717118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artArt Placeholder 3"/>
          <p:cNvSpPr>
            <a:spLocks noGrp="1" noChangeAspect="1"/>
          </p:cNvSpPr>
          <p:nvPr>
            <p:ph type="dgm" sz="quarter" idx="13"/>
          </p:nvPr>
        </p:nvSpPr>
        <p:spPr>
          <a:xfrm>
            <a:off x="454028" y="1463040"/>
            <a:ext cx="8232775" cy="4572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noProof="0" smtClean="0"/>
              <a:t>Click icon to add SmartArt graphic</a:t>
            </a:r>
            <a:endParaRPr lang="en-US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0771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8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4"/>
          <p:cNvSpPr>
            <a:spLocks noGrp="1" noChangeAspect="1"/>
          </p:cNvSpPr>
          <p:nvPr>
            <p:ph type="chart" sz="quarter" idx="14"/>
          </p:nvPr>
        </p:nvSpPr>
        <p:spPr>
          <a:xfrm>
            <a:off x="454025" y="1463040"/>
            <a:ext cx="8229600" cy="4572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0771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4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Headers + 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6"/>
          <p:cNvSpPr>
            <a:spLocks noGrp="1"/>
          </p:cNvSpPr>
          <p:nvPr>
            <p:ph type="chart" sz="quarter" idx="10"/>
          </p:nvPr>
        </p:nvSpPr>
        <p:spPr>
          <a:xfrm>
            <a:off x="4572000" y="2073247"/>
            <a:ext cx="4114800" cy="411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8" name="Chart Placeholder 6"/>
          <p:cNvSpPr>
            <a:spLocks noGrp="1" noChangeAspect="1"/>
          </p:cNvSpPr>
          <p:nvPr>
            <p:ph type="chart" sz="quarter" idx="11"/>
          </p:nvPr>
        </p:nvSpPr>
        <p:spPr>
          <a:xfrm>
            <a:off x="457200" y="2073247"/>
            <a:ext cx="4114800" cy="411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389888"/>
            <a:ext cx="411480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2573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Add text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89888"/>
            <a:ext cx="411480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2573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Add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0771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4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039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3156" y="2231571"/>
            <a:ext cx="7335044" cy="1183904"/>
          </a:xfrm>
        </p:spPr>
        <p:txBody>
          <a:bodyPr anchor="b">
            <a:noAutofit/>
          </a:bodyPr>
          <a:lstStyle>
            <a:lvl1pPr>
              <a:defRPr sz="3600" b="1">
                <a:solidFill>
                  <a:srgbClr val="2573BA"/>
                </a:solidFill>
                <a:latin typeface="Arial"/>
                <a:cs typeface="Arial"/>
              </a:defRPr>
            </a:lvl1pPr>
          </a:lstStyle>
          <a:p>
            <a:r>
              <a:rPr lang="en-US" noProof="0" dirty="0" smtClean="0"/>
              <a:t>End Slide</a:t>
            </a:r>
            <a:endParaRPr lang="en-US" noProof="0" dirty="0"/>
          </a:p>
        </p:txBody>
      </p:sp>
      <p:pic>
        <p:nvPicPr>
          <p:cNvPr id="7" name="Picture 6" descr="logo-0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349" y="1216541"/>
            <a:ext cx="2436818" cy="809750"/>
          </a:xfrm>
          <a:prstGeom prst="rect">
            <a:avLst/>
          </a:prstGeom>
        </p:spPr>
      </p:pic>
      <p:pic>
        <p:nvPicPr>
          <p:cNvPr id="4" name="Picture 3" descr="logo-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349" y="1216541"/>
            <a:ext cx="2436818" cy="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28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40BB12-CA2B-FC42-923E-83AB995CDF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4278-A1C4-1E42-895F-07CA6080B4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42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0771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463040"/>
            <a:ext cx="8229600" cy="4612654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10000"/>
              </a:lnSpc>
              <a:buFont typeface="Arial" panose="020B0604020202020204" pitchFamily="34" charset="0"/>
              <a:buChar char="•"/>
              <a:defRPr sz="3200"/>
            </a:lvl1pPr>
            <a:lvl2pPr marL="914400" indent="-457200">
              <a:lnSpc>
                <a:spcPct val="110000"/>
              </a:lnSpc>
              <a:buFont typeface="Courier New" panose="02070309020205020404" pitchFamily="49" charset="0"/>
              <a:buChar char="o"/>
              <a:defRPr sz="2800"/>
            </a:lvl2pPr>
            <a:lvl3pPr marL="1371600" indent="-457200">
              <a:lnSpc>
                <a:spcPct val="110000"/>
              </a:lnSpc>
              <a:buFont typeface="Wingdings" panose="05000000000000000000" pitchFamily="2" charset="2"/>
              <a:buChar char="§"/>
              <a:defRPr sz="2400"/>
            </a:lvl3pPr>
            <a:lvl4pPr marL="1828800" indent="-365760">
              <a:lnSpc>
                <a:spcPct val="110000"/>
              </a:lnSpc>
              <a:buFont typeface="Arial" panose="020B0604020202020204" pitchFamily="34" charset="0"/>
              <a:buChar char="-"/>
              <a:defRPr sz="2400"/>
            </a:lvl4pPr>
            <a:lvl5pPr marL="22860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400"/>
            </a:lvl5pPr>
            <a:lvl6pPr marL="1828800" indent="-365760">
              <a:lnSpc>
                <a:spcPct val="140000"/>
              </a:lnSpc>
              <a:defRPr sz="2800"/>
            </a:lvl6pPr>
            <a:lvl7pPr marL="2103120" indent="-365760">
              <a:lnSpc>
                <a:spcPct val="140000"/>
              </a:lnSpc>
              <a:buFont typeface="Arial" panose="020B0604020202020204" pitchFamily="34" charset="0"/>
              <a:buChar char="•"/>
              <a:defRPr sz="2800"/>
            </a:lvl7pPr>
            <a:lvl8pPr marL="2377440">
              <a:defRPr sz="2800"/>
            </a:lvl8pPr>
            <a:lvl9pPr marL="2651760">
              <a:defRPr sz="2800"/>
            </a:lvl9pPr>
          </a:lstStyle>
          <a:p>
            <a:pPr lvl="0"/>
            <a:r>
              <a:rPr lang="en-US" dirty="0" smtClean="0"/>
              <a:t>Bullet level 1</a:t>
            </a:r>
          </a:p>
          <a:p>
            <a:pPr lvl="1"/>
            <a:r>
              <a:rPr lang="en-US" dirty="0" smtClean="0"/>
              <a:t>Bullet level 2</a:t>
            </a:r>
          </a:p>
          <a:p>
            <a:pPr lvl="2"/>
            <a:r>
              <a:rPr lang="en-US" dirty="0" smtClean="0"/>
              <a:t>Bullet level 3</a:t>
            </a:r>
          </a:p>
          <a:p>
            <a:pPr lvl="3"/>
            <a:r>
              <a:rPr lang="en-US" dirty="0" smtClean="0"/>
              <a:t>Bullet level 4</a:t>
            </a:r>
          </a:p>
        </p:txBody>
      </p:sp>
    </p:spTree>
    <p:extLst>
      <p:ext uri="{BB962C8B-B14F-4D97-AF65-F5344CB8AC3E}">
        <p14:creationId xmlns:p14="http://schemas.microsoft.com/office/powerpoint/2010/main" val="3510962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ble Placeholder 7"/>
          <p:cNvSpPr>
            <a:spLocks noGrp="1"/>
          </p:cNvSpPr>
          <p:nvPr>
            <p:ph type="tbl" sz="quarter" idx="15"/>
          </p:nvPr>
        </p:nvSpPr>
        <p:spPr>
          <a:xfrm>
            <a:off x="457200" y="1493504"/>
            <a:ext cx="8229600" cy="457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35478"/>
            <a:ext cx="8229600" cy="1143000"/>
          </a:xfrm>
        </p:spPr>
        <p:txBody>
          <a:bodyPr anchor="t"/>
          <a:lstStyle/>
          <a:p>
            <a:r>
              <a:rPr lang="en-US" noProof="0" dirty="0" smtClean="0"/>
              <a:t>Click to edit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3599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457200" y="3449588"/>
            <a:ext cx="8229600" cy="52956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subtitle</a:t>
            </a:r>
            <a:endParaRPr lang="en-US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95899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8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0771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463040"/>
            <a:ext cx="4041648" cy="4612654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10000"/>
              </a:lnSpc>
              <a:buFont typeface="Arial" panose="020B0604020202020204" pitchFamily="34" charset="0"/>
              <a:buChar char="•"/>
              <a:defRPr sz="3200"/>
            </a:lvl1pPr>
            <a:lvl2pPr marL="914400" indent="-457200">
              <a:lnSpc>
                <a:spcPct val="110000"/>
              </a:lnSpc>
              <a:buFont typeface="Courier New" panose="02070309020205020404" pitchFamily="49" charset="0"/>
              <a:buChar char="o"/>
              <a:defRPr sz="2800"/>
            </a:lvl2pPr>
            <a:lvl3pPr marL="1371600" indent="-457200">
              <a:lnSpc>
                <a:spcPct val="110000"/>
              </a:lnSpc>
              <a:buFont typeface="Wingdings" panose="05000000000000000000" pitchFamily="2" charset="2"/>
              <a:buChar char="§"/>
              <a:defRPr sz="2400"/>
            </a:lvl3pPr>
            <a:lvl4pPr marL="1828800" indent="-365760">
              <a:lnSpc>
                <a:spcPct val="110000"/>
              </a:lnSpc>
              <a:buFont typeface="Arial" panose="020B0604020202020204" pitchFamily="34" charset="0"/>
              <a:buChar char="-"/>
              <a:defRPr sz="2400"/>
            </a:lvl4pPr>
            <a:lvl5pPr marL="22860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400"/>
            </a:lvl5pPr>
            <a:lvl6pPr marL="1828800" indent="-365760">
              <a:lnSpc>
                <a:spcPct val="140000"/>
              </a:lnSpc>
              <a:defRPr sz="2800"/>
            </a:lvl6pPr>
            <a:lvl7pPr marL="2103120" indent="-365760">
              <a:lnSpc>
                <a:spcPct val="140000"/>
              </a:lnSpc>
              <a:buFont typeface="Arial" panose="020B0604020202020204" pitchFamily="34" charset="0"/>
              <a:buChar char="•"/>
              <a:defRPr sz="2800"/>
            </a:lvl7pPr>
            <a:lvl8pPr marL="2377440">
              <a:defRPr sz="2800"/>
            </a:lvl8pPr>
            <a:lvl9pPr marL="2651760">
              <a:defRPr sz="2800"/>
            </a:lvl9pPr>
          </a:lstStyle>
          <a:p>
            <a:pPr lvl="0"/>
            <a:r>
              <a:rPr lang="en-US" dirty="0" smtClean="0"/>
              <a:t>Slide content should be simple</a:t>
            </a:r>
          </a:p>
          <a:p>
            <a:pPr lvl="1"/>
            <a:r>
              <a:rPr lang="en-US" dirty="0" smtClean="0"/>
              <a:t>Bullet level 2</a:t>
            </a:r>
          </a:p>
          <a:p>
            <a:pPr lvl="2"/>
            <a:r>
              <a:rPr lang="en-US" dirty="0" smtClean="0"/>
              <a:t>Bullet level 3</a:t>
            </a:r>
          </a:p>
          <a:p>
            <a:pPr lvl="3"/>
            <a:r>
              <a:rPr lang="en-US" dirty="0" smtClean="0"/>
              <a:t>Bullet level 4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4645152" y="1463040"/>
            <a:ext cx="4041648" cy="4612654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10000"/>
              </a:lnSpc>
              <a:buFont typeface="Arial" panose="020B0604020202020204" pitchFamily="34" charset="0"/>
              <a:buChar char="•"/>
              <a:defRPr sz="3200"/>
            </a:lvl1pPr>
            <a:lvl2pPr marL="914400" indent="-457200">
              <a:lnSpc>
                <a:spcPct val="110000"/>
              </a:lnSpc>
              <a:buFont typeface="Courier New" panose="02070309020205020404" pitchFamily="49" charset="0"/>
              <a:buChar char="o"/>
              <a:defRPr sz="2800"/>
            </a:lvl2pPr>
            <a:lvl3pPr marL="1371600" indent="-457200">
              <a:lnSpc>
                <a:spcPct val="110000"/>
              </a:lnSpc>
              <a:buFont typeface="Wingdings" panose="05000000000000000000" pitchFamily="2" charset="2"/>
              <a:buChar char="§"/>
              <a:defRPr sz="2400"/>
            </a:lvl3pPr>
            <a:lvl4pPr marL="1828800" indent="-365760">
              <a:lnSpc>
                <a:spcPct val="110000"/>
              </a:lnSpc>
              <a:buFont typeface="Arial" panose="020B0604020202020204" pitchFamily="34" charset="0"/>
              <a:buChar char="-"/>
              <a:defRPr sz="2400"/>
            </a:lvl4pPr>
            <a:lvl5pPr marL="22860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400"/>
            </a:lvl5pPr>
            <a:lvl6pPr marL="1828800" indent="-365760">
              <a:lnSpc>
                <a:spcPct val="140000"/>
              </a:lnSpc>
              <a:defRPr sz="2800"/>
            </a:lvl6pPr>
            <a:lvl7pPr marL="2103120" indent="-365760">
              <a:lnSpc>
                <a:spcPct val="140000"/>
              </a:lnSpc>
              <a:buFont typeface="Arial" panose="020B0604020202020204" pitchFamily="34" charset="0"/>
              <a:buChar char="•"/>
              <a:defRPr sz="2800"/>
            </a:lvl7pPr>
            <a:lvl8pPr marL="2377440">
              <a:defRPr sz="2800"/>
            </a:lvl8pPr>
            <a:lvl9pPr marL="2651760">
              <a:defRPr sz="2800"/>
            </a:lvl9pPr>
          </a:lstStyle>
          <a:p>
            <a:pPr lvl="0"/>
            <a:r>
              <a:rPr lang="en-US" dirty="0" smtClean="0"/>
              <a:t>Keep text size consistent</a:t>
            </a:r>
          </a:p>
          <a:p>
            <a:pPr lvl="1"/>
            <a:r>
              <a:rPr lang="en-US" dirty="0" smtClean="0"/>
              <a:t>Bullet level 2</a:t>
            </a:r>
          </a:p>
          <a:p>
            <a:pPr lvl="2"/>
            <a:r>
              <a:rPr lang="en-US" dirty="0" smtClean="0"/>
              <a:t>Bullet level 3</a:t>
            </a:r>
          </a:p>
          <a:p>
            <a:pPr lvl="3"/>
            <a:r>
              <a:rPr lang="en-US" dirty="0" smtClean="0"/>
              <a:t>Bullet level 4</a:t>
            </a:r>
          </a:p>
        </p:txBody>
      </p:sp>
    </p:spTree>
    <p:extLst>
      <p:ext uri="{BB962C8B-B14F-4D97-AF65-F5344CB8AC3E}">
        <p14:creationId xmlns:p14="http://schemas.microsoft.com/office/powerpoint/2010/main" val="452084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Headers + 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645152" y="1389442"/>
            <a:ext cx="4041775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2573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Add 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389442"/>
            <a:ext cx="4041775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2573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Add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0771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2029968"/>
            <a:ext cx="4041648" cy="438912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10000"/>
              </a:lnSpc>
              <a:buFont typeface="Arial" panose="020B0604020202020204" pitchFamily="34" charset="0"/>
              <a:buChar char="•"/>
              <a:defRPr sz="3200"/>
            </a:lvl1pPr>
            <a:lvl2pPr marL="914400" indent="-457200">
              <a:lnSpc>
                <a:spcPct val="110000"/>
              </a:lnSpc>
              <a:buFont typeface="Courier New" panose="02070309020205020404" pitchFamily="49" charset="0"/>
              <a:buChar char="o"/>
              <a:defRPr sz="2800"/>
            </a:lvl2pPr>
            <a:lvl3pPr marL="1371600" indent="-457200">
              <a:lnSpc>
                <a:spcPct val="110000"/>
              </a:lnSpc>
              <a:buFont typeface="Wingdings" panose="05000000000000000000" pitchFamily="2" charset="2"/>
              <a:buChar char="§"/>
              <a:defRPr sz="2400"/>
            </a:lvl3pPr>
            <a:lvl4pPr marL="1828800" indent="-365760">
              <a:lnSpc>
                <a:spcPct val="110000"/>
              </a:lnSpc>
              <a:buFont typeface="Arial" panose="020B0604020202020204" pitchFamily="34" charset="0"/>
              <a:buChar char="-"/>
              <a:defRPr sz="2400"/>
            </a:lvl4pPr>
            <a:lvl5pPr marL="22860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400"/>
            </a:lvl5pPr>
            <a:lvl6pPr marL="1828800" indent="-365760">
              <a:lnSpc>
                <a:spcPct val="140000"/>
              </a:lnSpc>
              <a:defRPr sz="2800"/>
            </a:lvl6pPr>
            <a:lvl7pPr marL="2103120" indent="-365760">
              <a:lnSpc>
                <a:spcPct val="140000"/>
              </a:lnSpc>
              <a:buFont typeface="Arial" panose="020B0604020202020204" pitchFamily="34" charset="0"/>
              <a:buChar char="•"/>
              <a:defRPr sz="2800"/>
            </a:lvl7pPr>
            <a:lvl8pPr marL="2377440">
              <a:defRPr sz="2800"/>
            </a:lvl8pPr>
            <a:lvl9pPr marL="2651760">
              <a:defRPr sz="2800"/>
            </a:lvl9pPr>
          </a:lstStyle>
          <a:p>
            <a:pPr lvl="0"/>
            <a:r>
              <a:rPr lang="en-US" dirty="0" smtClean="0"/>
              <a:t>Slide content should be simple</a:t>
            </a:r>
          </a:p>
          <a:p>
            <a:pPr lvl="1"/>
            <a:r>
              <a:rPr lang="en-US" dirty="0" smtClean="0"/>
              <a:t>Bullet level 2</a:t>
            </a:r>
          </a:p>
          <a:p>
            <a:pPr lvl="2"/>
            <a:r>
              <a:rPr lang="en-US" dirty="0" smtClean="0"/>
              <a:t>Bullet level 3</a:t>
            </a:r>
          </a:p>
          <a:p>
            <a:pPr lvl="3"/>
            <a:r>
              <a:rPr lang="en-US" dirty="0" smtClean="0"/>
              <a:t>Bullet level 4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4645152" y="2029968"/>
            <a:ext cx="4041648" cy="438912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10000"/>
              </a:lnSpc>
              <a:buFont typeface="Arial" panose="020B0604020202020204" pitchFamily="34" charset="0"/>
              <a:buChar char="•"/>
              <a:defRPr sz="3200"/>
            </a:lvl1pPr>
            <a:lvl2pPr marL="914400" indent="-457200">
              <a:lnSpc>
                <a:spcPct val="110000"/>
              </a:lnSpc>
              <a:buFont typeface="Courier New" panose="02070309020205020404" pitchFamily="49" charset="0"/>
              <a:buChar char="o"/>
              <a:defRPr sz="2800"/>
            </a:lvl2pPr>
            <a:lvl3pPr marL="1371600" indent="-457200">
              <a:lnSpc>
                <a:spcPct val="110000"/>
              </a:lnSpc>
              <a:buFont typeface="Wingdings" panose="05000000000000000000" pitchFamily="2" charset="2"/>
              <a:buChar char="§"/>
              <a:defRPr sz="2400"/>
            </a:lvl3pPr>
            <a:lvl4pPr marL="1828800" indent="-365760">
              <a:lnSpc>
                <a:spcPct val="110000"/>
              </a:lnSpc>
              <a:buFont typeface="Arial" panose="020B0604020202020204" pitchFamily="34" charset="0"/>
              <a:buChar char="-"/>
              <a:defRPr sz="2400"/>
            </a:lvl4pPr>
            <a:lvl5pPr marL="22860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400"/>
            </a:lvl5pPr>
            <a:lvl6pPr marL="1828800" indent="-365760">
              <a:lnSpc>
                <a:spcPct val="140000"/>
              </a:lnSpc>
              <a:defRPr sz="2800"/>
            </a:lvl6pPr>
            <a:lvl7pPr marL="2103120" indent="-365760">
              <a:lnSpc>
                <a:spcPct val="140000"/>
              </a:lnSpc>
              <a:buFont typeface="Arial" panose="020B0604020202020204" pitchFamily="34" charset="0"/>
              <a:buChar char="•"/>
              <a:defRPr sz="2800"/>
            </a:lvl7pPr>
            <a:lvl8pPr marL="2377440">
              <a:defRPr sz="2800"/>
            </a:lvl8pPr>
            <a:lvl9pPr marL="2651760">
              <a:defRPr sz="2800"/>
            </a:lvl9pPr>
          </a:lstStyle>
          <a:p>
            <a:pPr lvl="0"/>
            <a:r>
              <a:rPr lang="en-US" dirty="0" smtClean="0"/>
              <a:t>Keep text size consistent</a:t>
            </a:r>
          </a:p>
          <a:p>
            <a:pPr lvl="1"/>
            <a:r>
              <a:rPr lang="en-US" dirty="0" smtClean="0"/>
              <a:t>Bullet level 2</a:t>
            </a:r>
          </a:p>
          <a:p>
            <a:pPr lvl="2"/>
            <a:r>
              <a:rPr lang="en-US" dirty="0" smtClean="0"/>
              <a:t>Bullet level 3</a:t>
            </a:r>
          </a:p>
          <a:p>
            <a:pPr lvl="3"/>
            <a:r>
              <a:rPr lang="en-US" dirty="0" smtClean="0"/>
              <a:t>Bullet level 4</a:t>
            </a:r>
          </a:p>
        </p:txBody>
      </p:sp>
    </p:spTree>
    <p:extLst>
      <p:ext uri="{BB962C8B-B14F-4D97-AF65-F5344CB8AC3E}">
        <p14:creationId xmlns:p14="http://schemas.microsoft.com/office/powerpoint/2010/main" val="2905822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Headers +3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5943600" y="1389888"/>
            <a:ext cx="274320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2573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Add text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3200400" y="1389888"/>
            <a:ext cx="274320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2573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Add text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389442"/>
            <a:ext cx="274320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2573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Add text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0771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2029968"/>
            <a:ext cx="2743200" cy="4327145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800"/>
            </a:lvl1pPr>
            <a:lvl2pPr marL="685800" indent="-457200">
              <a:lnSpc>
                <a:spcPct val="110000"/>
              </a:lnSpc>
              <a:buFont typeface="Courier New" panose="02070309020205020404" pitchFamily="49" charset="0"/>
              <a:buChar char="o"/>
              <a:defRPr sz="2400"/>
            </a:lvl2pPr>
            <a:lvl3pPr marL="914400" indent="-457200">
              <a:lnSpc>
                <a:spcPct val="110000"/>
              </a:lnSpc>
              <a:buFont typeface="Wingdings" panose="05000000000000000000" pitchFamily="2" charset="2"/>
              <a:buChar char="§"/>
              <a:defRPr sz="2000"/>
            </a:lvl3pPr>
            <a:lvl4pPr marL="1143000" indent="-457200">
              <a:lnSpc>
                <a:spcPct val="110000"/>
              </a:lnSpc>
              <a:buFont typeface="Arial" panose="020B0604020202020204" pitchFamily="34" charset="0"/>
              <a:buChar char="-"/>
              <a:defRPr sz="2000"/>
            </a:lvl4pPr>
            <a:lvl5pPr marL="22860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400"/>
            </a:lvl5pPr>
            <a:lvl6pPr marL="1828800" indent="-365760">
              <a:lnSpc>
                <a:spcPct val="140000"/>
              </a:lnSpc>
              <a:defRPr sz="2800"/>
            </a:lvl6pPr>
            <a:lvl7pPr marL="2103120" indent="-365760">
              <a:lnSpc>
                <a:spcPct val="140000"/>
              </a:lnSpc>
              <a:buFont typeface="Arial" panose="020B0604020202020204" pitchFamily="34" charset="0"/>
              <a:buChar char="•"/>
              <a:defRPr sz="2800"/>
            </a:lvl7pPr>
            <a:lvl8pPr marL="2377440">
              <a:defRPr sz="2800"/>
            </a:lvl8pPr>
            <a:lvl9pPr marL="2651760">
              <a:defRPr sz="2800"/>
            </a:lvl9pPr>
          </a:lstStyle>
          <a:p>
            <a:pPr lvl="0"/>
            <a:r>
              <a:rPr lang="en-US" dirty="0" smtClean="0"/>
              <a:t>Slide content should be simple</a:t>
            </a:r>
          </a:p>
          <a:p>
            <a:pPr lvl="1"/>
            <a:r>
              <a:rPr lang="en-US" dirty="0" smtClean="0"/>
              <a:t>Bullet level 2</a:t>
            </a:r>
          </a:p>
          <a:p>
            <a:pPr lvl="2"/>
            <a:r>
              <a:rPr lang="en-US" dirty="0" smtClean="0"/>
              <a:t>Bullet level 3</a:t>
            </a:r>
          </a:p>
          <a:p>
            <a:pPr lvl="3"/>
            <a:r>
              <a:rPr lang="en-US" dirty="0" smtClean="0"/>
              <a:t>Bullet level 4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26" hasCustomPrompt="1"/>
          </p:nvPr>
        </p:nvSpPr>
        <p:spPr>
          <a:xfrm>
            <a:off x="3200400" y="2029205"/>
            <a:ext cx="2743200" cy="4327145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800" baseline="0"/>
            </a:lvl1pPr>
            <a:lvl2pPr marL="685800" indent="-457200">
              <a:lnSpc>
                <a:spcPct val="110000"/>
              </a:lnSpc>
              <a:buFont typeface="Courier New" panose="02070309020205020404" pitchFamily="49" charset="0"/>
              <a:buChar char="o"/>
              <a:defRPr sz="2400"/>
            </a:lvl2pPr>
            <a:lvl3pPr marL="914400" indent="-457200">
              <a:lnSpc>
                <a:spcPct val="110000"/>
              </a:lnSpc>
              <a:buFont typeface="Wingdings" panose="05000000000000000000" pitchFamily="2" charset="2"/>
              <a:buChar char="§"/>
              <a:defRPr sz="2000"/>
            </a:lvl3pPr>
            <a:lvl4pPr marL="1143000" indent="-457200">
              <a:lnSpc>
                <a:spcPct val="110000"/>
              </a:lnSpc>
              <a:buFont typeface="Arial" panose="020B0604020202020204" pitchFamily="34" charset="0"/>
              <a:buChar char="-"/>
              <a:defRPr sz="2000"/>
            </a:lvl4pPr>
            <a:lvl5pPr marL="22860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400"/>
            </a:lvl5pPr>
            <a:lvl6pPr marL="1828800" indent="-365760">
              <a:lnSpc>
                <a:spcPct val="140000"/>
              </a:lnSpc>
              <a:defRPr sz="2800"/>
            </a:lvl6pPr>
            <a:lvl7pPr marL="2103120" indent="-365760">
              <a:lnSpc>
                <a:spcPct val="140000"/>
              </a:lnSpc>
              <a:buFont typeface="Arial" panose="020B0604020202020204" pitchFamily="34" charset="0"/>
              <a:buChar char="•"/>
              <a:defRPr sz="2800"/>
            </a:lvl7pPr>
            <a:lvl8pPr marL="2377440">
              <a:defRPr sz="2800"/>
            </a:lvl8pPr>
            <a:lvl9pPr marL="2651760">
              <a:defRPr sz="2800"/>
            </a:lvl9pPr>
          </a:lstStyle>
          <a:p>
            <a:pPr lvl="0"/>
            <a:r>
              <a:rPr lang="en-US" dirty="0" smtClean="0"/>
              <a:t>Text here</a:t>
            </a:r>
          </a:p>
          <a:p>
            <a:pPr lvl="1"/>
            <a:r>
              <a:rPr lang="en-US" dirty="0" smtClean="0"/>
              <a:t>Bullet level 2</a:t>
            </a:r>
          </a:p>
          <a:p>
            <a:pPr lvl="2"/>
            <a:r>
              <a:rPr lang="en-US" dirty="0" smtClean="0"/>
              <a:t>Bullet level 3</a:t>
            </a:r>
          </a:p>
          <a:p>
            <a:pPr lvl="3"/>
            <a:r>
              <a:rPr lang="en-US" dirty="0" smtClean="0"/>
              <a:t>Bullet level 4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27" hasCustomPrompt="1"/>
          </p:nvPr>
        </p:nvSpPr>
        <p:spPr>
          <a:xfrm>
            <a:off x="5947410" y="2029968"/>
            <a:ext cx="2743200" cy="4327145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800"/>
            </a:lvl1pPr>
            <a:lvl2pPr marL="685800" indent="-457200">
              <a:lnSpc>
                <a:spcPct val="110000"/>
              </a:lnSpc>
              <a:buFont typeface="Courier New" panose="02070309020205020404" pitchFamily="49" charset="0"/>
              <a:buChar char="o"/>
              <a:defRPr sz="2400"/>
            </a:lvl2pPr>
            <a:lvl3pPr marL="914400" indent="-457200">
              <a:lnSpc>
                <a:spcPct val="110000"/>
              </a:lnSpc>
              <a:buFont typeface="Wingdings" panose="05000000000000000000" pitchFamily="2" charset="2"/>
              <a:buChar char="§"/>
              <a:defRPr sz="2000"/>
            </a:lvl3pPr>
            <a:lvl4pPr marL="1143000" indent="-457200">
              <a:lnSpc>
                <a:spcPct val="110000"/>
              </a:lnSpc>
              <a:buFont typeface="Arial" panose="020B0604020202020204" pitchFamily="34" charset="0"/>
              <a:buChar char="-"/>
              <a:defRPr sz="2000"/>
            </a:lvl4pPr>
            <a:lvl5pPr marL="22860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400"/>
            </a:lvl5pPr>
            <a:lvl6pPr marL="1828800" indent="-365760">
              <a:lnSpc>
                <a:spcPct val="140000"/>
              </a:lnSpc>
              <a:defRPr sz="2800"/>
            </a:lvl6pPr>
            <a:lvl7pPr marL="2103120" indent="-365760">
              <a:lnSpc>
                <a:spcPct val="140000"/>
              </a:lnSpc>
              <a:buFont typeface="Arial" panose="020B0604020202020204" pitchFamily="34" charset="0"/>
              <a:buChar char="•"/>
              <a:defRPr sz="2800"/>
            </a:lvl7pPr>
            <a:lvl8pPr marL="2377440">
              <a:defRPr sz="2800"/>
            </a:lvl8pPr>
            <a:lvl9pPr marL="2651760">
              <a:defRPr sz="2800"/>
            </a:lvl9pPr>
          </a:lstStyle>
          <a:p>
            <a:pPr lvl="0"/>
            <a:r>
              <a:rPr lang="en-US" dirty="0" smtClean="0"/>
              <a:t>Text here</a:t>
            </a:r>
          </a:p>
          <a:p>
            <a:pPr lvl="1"/>
            <a:r>
              <a:rPr lang="en-US" dirty="0" smtClean="0"/>
              <a:t>Bullet level 2</a:t>
            </a:r>
          </a:p>
          <a:p>
            <a:pPr lvl="2"/>
            <a:r>
              <a:rPr lang="en-US" dirty="0" smtClean="0"/>
              <a:t>Bullet level 3</a:t>
            </a:r>
          </a:p>
          <a:p>
            <a:pPr lvl="3"/>
            <a:r>
              <a:rPr lang="en-US" dirty="0" smtClean="0"/>
              <a:t>Bullet level 4</a:t>
            </a:r>
          </a:p>
        </p:txBody>
      </p:sp>
    </p:spTree>
    <p:extLst>
      <p:ext uri="{BB962C8B-B14F-4D97-AF65-F5344CB8AC3E}">
        <p14:creationId xmlns:p14="http://schemas.microsoft.com/office/powerpoint/2010/main" val="312254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Header + Text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martArt Placeholder 6"/>
          <p:cNvSpPr>
            <a:spLocks noGrp="1" noChangeAspect="1"/>
          </p:cNvSpPr>
          <p:nvPr>
            <p:ph type="dgm" sz="quarter" idx="14"/>
          </p:nvPr>
        </p:nvSpPr>
        <p:spPr>
          <a:xfrm>
            <a:off x="4206240" y="2057400"/>
            <a:ext cx="4480560" cy="411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noProof="0" smtClean="0"/>
              <a:t>Click icon to add SmartArt graphic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9795" y="1389888"/>
            <a:ext cx="365760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 baseline="0">
                <a:solidFill>
                  <a:srgbClr val="2573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Add text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0771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2057400"/>
            <a:ext cx="3660195" cy="41148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10000"/>
              </a:lnSpc>
              <a:buFont typeface="Arial" panose="020B0604020202020204" pitchFamily="34" charset="0"/>
              <a:buChar char="•"/>
              <a:defRPr sz="3200"/>
            </a:lvl1pPr>
            <a:lvl2pPr marL="914400" indent="-457200">
              <a:lnSpc>
                <a:spcPct val="110000"/>
              </a:lnSpc>
              <a:buFont typeface="Courier New" panose="02070309020205020404" pitchFamily="49" charset="0"/>
              <a:buChar char="o"/>
              <a:defRPr sz="2800"/>
            </a:lvl2pPr>
            <a:lvl3pPr marL="1371600" indent="-457200">
              <a:lnSpc>
                <a:spcPct val="110000"/>
              </a:lnSpc>
              <a:buFont typeface="Wingdings" panose="05000000000000000000" pitchFamily="2" charset="2"/>
              <a:buChar char="§"/>
              <a:defRPr sz="2400"/>
            </a:lvl3pPr>
            <a:lvl4pPr marL="1828800" indent="-365760">
              <a:lnSpc>
                <a:spcPct val="110000"/>
              </a:lnSpc>
              <a:buFont typeface="Arial" panose="020B0604020202020204" pitchFamily="34" charset="0"/>
              <a:buChar char="-"/>
              <a:defRPr sz="2400"/>
            </a:lvl4pPr>
            <a:lvl5pPr marL="22860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400"/>
            </a:lvl5pPr>
            <a:lvl6pPr marL="1828800" indent="-365760">
              <a:lnSpc>
                <a:spcPct val="140000"/>
              </a:lnSpc>
              <a:defRPr sz="2800"/>
            </a:lvl6pPr>
            <a:lvl7pPr marL="2103120" indent="-365760">
              <a:lnSpc>
                <a:spcPct val="140000"/>
              </a:lnSpc>
              <a:buFont typeface="Arial" panose="020B0604020202020204" pitchFamily="34" charset="0"/>
              <a:buChar char="•"/>
              <a:defRPr sz="2800"/>
            </a:lvl7pPr>
            <a:lvl8pPr marL="2377440">
              <a:defRPr sz="2800"/>
            </a:lvl8pPr>
            <a:lvl9pPr marL="2651760">
              <a:defRPr sz="2800"/>
            </a:lvl9pPr>
          </a:lstStyle>
          <a:p>
            <a:pPr lvl="0"/>
            <a:r>
              <a:rPr lang="en-US" dirty="0" smtClean="0"/>
              <a:t>Slide content should be simple</a:t>
            </a:r>
          </a:p>
          <a:p>
            <a:pPr lvl="1"/>
            <a:r>
              <a:rPr lang="en-US" dirty="0" smtClean="0"/>
              <a:t>Bullet level 2</a:t>
            </a:r>
          </a:p>
          <a:p>
            <a:pPr lvl="2"/>
            <a:r>
              <a:rPr lang="en-US" dirty="0" smtClean="0"/>
              <a:t>Bullet level 3</a:t>
            </a:r>
          </a:p>
          <a:p>
            <a:pPr lvl="3"/>
            <a:r>
              <a:rPr lang="en-US" dirty="0" smtClean="0"/>
              <a:t>Bullet level 4</a:t>
            </a:r>
          </a:p>
        </p:txBody>
      </p:sp>
    </p:spTree>
    <p:extLst>
      <p:ext uri="{BB962C8B-B14F-4D97-AF65-F5344CB8AC3E}">
        <p14:creationId xmlns:p14="http://schemas.microsoft.com/office/powerpoint/2010/main" val="87914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6"/>
          <p:cNvSpPr>
            <a:spLocks noGrp="1" noChangeAspect="1"/>
          </p:cNvSpPr>
          <p:nvPr>
            <p:ph type="chart" sz="quarter" idx="10"/>
          </p:nvPr>
        </p:nvSpPr>
        <p:spPr>
          <a:xfrm>
            <a:off x="4206240" y="1463040"/>
            <a:ext cx="4480560" cy="4572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0771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57200" y="1463040"/>
            <a:ext cx="3657600" cy="45720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10000"/>
              </a:lnSpc>
              <a:buFont typeface="Arial" panose="020B0604020202020204" pitchFamily="34" charset="0"/>
              <a:buChar char="•"/>
              <a:defRPr sz="3200"/>
            </a:lvl1pPr>
            <a:lvl2pPr marL="914400" indent="-457200">
              <a:lnSpc>
                <a:spcPct val="110000"/>
              </a:lnSpc>
              <a:buFont typeface="Courier New" panose="02070309020205020404" pitchFamily="49" charset="0"/>
              <a:buChar char="o"/>
              <a:defRPr sz="2800"/>
            </a:lvl2pPr>
            <a:lvl3pPr marL="1371600" indent="-457200">
              <a:lnSpc>
                <a:spcPct val="110000"/>
              </a:lnSpc>
              <a:buFont typeface="Wingdings" panose="05000000000000000000" pitchFamily="2" charset="2"/>
              <a:buChar char="§"/>
              <a:defRPr sz="2400"/>
            </a:lvl3pPr>
            <a:lvl4pPr marL="1828800" indent="-365760">
              <a:lnSpc>
                <a:spcPct val="110000"/>
              </a:lnSpc>
              <a:buFont typeface="Arial" panose="020B0604020202020204" pitchFamily="34" charset="0"/>
              <a:buChar char="-"/>
              <a:defRPr sz="2400"/>
            </a:lvl4pPr>
            <a:lvl5pPr marL="2286000" indent="-457200">
              <a:lnSpc>
                <a:spcPct val="110000"/>
              </a:lnSpc>
              <a:buFont typeface="Arial" panose="020B0604020202020204" pitchFamily="34" charset="0"/>
              <a:buChar char="•"/>
              <a:defRPr sz="2400"/>
            </a:lvl5pPr>
            <a:lvl6pPr marL="1828800" indent="-365760">
              <a:lnSpc>
                <a:spcPct val="140000"/>
              </a:lnSpc>
              <a:defRPr sz="2800"/>
            </a:lvl6pPr>
            <a:lvl7pPr marL="2103120" indent="-365760">
              <a:lnSpc>
                <a:spcPct val="140000"/>
              </a:lnSpc>
              <a:buFont typeface="Arial" panose="020B0604020202020204" pitchFamily="34" charset="0"/>
              <a:buChar char="•"/>
              <a:defRPr sz="2800"/>
            </a:lvl7pPr>
            <a:lvl8pPr marL="2377440">
              <a:defRPr sz="2800"/>
            </a:lvl8pPr>
            <a:lvl9pPr marL="2651760">
              <a:defRPr sz="2800"/>
            </a:lvl9pPr>
          </a:lstStyle>
          <a:p>
            <a:pPr lvl="0"/>
            <a:r>
              <a:rPr lang="en-US" dirty="0" smtClean="0"/>
              <a:t>Slide content should be simple</a:t>
            </a:r>
          </a:p>
          <a:p>
            <a:pPr lvl="1"/>
            <a:r>
              <a:rPr lang="en-US" dirty="0" smtClean="0"/>
              <a:t>Bullet level 2</a:t>
            </a:r>
          </a:p>
          <a:p>
            <a:pPr lvl="2"/>
            <a:r>
              <a:rPr lang="en-US" dirty="0" smtClean="0"/>
              <a:t>Bullet level 3</a:t>
            </a:r>
          </a:p>
        </p:txBody>
      </p:sp>
    </p:spTree>
    <p:extLst>
      <p:ext uri="{BB962C8B-B14F-4D97-AF65-F5344CB8AC3E}">
        <p14:creationId xmlns:p14="http://schemas.microsoft.com/office/powerpoint/2010/main" val="273759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gstandard-ppt-biogen-01.jpg"/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  <p:pic>
        <p:nvPicPr>
          <p:cNvPr id="7" name="Picture 6" descr="bgstandard-ppt-biogen-01.jpg"/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  <p:sp>
        <p:nvSpPr>
          <p:cNvPr id="8" name="Slide Number Placeholder 11"/>
          <p:cNvSpPr txBox="1">
            <a:spLocks/>
          </p:cNvSpPr>
          <p:nvPr/>
        </p:nvSpPr>
        <p:spPr>
          <a:xfrm>
            <a:off x="8794472" y="6492724"/>
            <a:ext cx="349528" cy="365125"/>
          </a:xfrm>
          <a:prstGeom prst="rect">
            <a:avLst/>
          </a:prstGeom>
        </p:spPr>
        <p:txBody>
          <a:bodyPr anchor="b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000" kern="1200" baseline="30000">
                <a:solidFill>
                  <a:srgbClr val="2573B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79808A-BD48-6247-B53F-F089CE7B6EAB}" type="slidenum">
              <a:rPr lang="en-US" noProof="0" smtClean="0">
                <a:solidFill>
                  <a:srgbClr val="7C878E"/>
                </a:solidFill>
              </a:rPr>
              <a:pPr/>
              <a:t>‹#›</a:t>
            </a:fld>
            <a:endParaRPr lang="en-US" noProof="0">
              <a:solidFill>
                <a:srgbClr val="7C878E"/>
              </a:solidFill>
            </a:endParaRPr>
          </a:p>
        </p:txBody>
      </p:sp>
      <p:sp>
        <p:nvSpPr>
          <p:cNvPr id="12" name="Footer Placeholder 10"/>
          <p:cNvSpPr txBox="1">
            <a:spLocks/>
          </p:cNvSpPr>
          <p:nvPr/>
        </p:nvSpPr>
        <p:spPr>
          <a:xfrm>
            <a:off x="5898872" y="6494576"/>
            <a:ext cx="2895600" cy="365125"/>
          </a:xfrm>
          <a:prstGeom prst="rect">
            <a:avLst/>
          </a:prstGeom>
        </p:spPr>
        <p:txBody>
          <a:bodyPr anchor="b">
            <a:noAutofit/>
          </a:bodyPr>
          <a:lstStyle>
            <a:defPPr>
              <a:defRPr lang="en-US"/>
            </a:defPPr>
            <a:lvl1pPr marL="0" algn="r" defTabSz="457200" rtl="0" eaLnBrk="1" latinLnBrk="0" hangingPunct="1">
              <a:defRPr lang="en-US" sz="1000" b="0" i="0" u="none" strike="noStrike" kern="1200" baseline="30000" smtClean="0">
                <a:solidFill>
                  <a:srgbClr val="2573B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0" smtClean="0">
                <a:solidFill>
                  <a:srgbClr val="7C878E"/>
                </a:solidFill>
              </a:rPr>
              <a:t>Biogen | Confidential and Proprietary</a:t>
            </a:r>
            <a:endParaRPr lang="en-US" noProof="0">
              <a:solidFill>
                <a:srgbClr val="7C878E"/>
              </a:solidFill>
            </a:endParaRPr>
          </a:p>
        </p:txBody>
      </p:sp>
      <p:pic>
        <p:nvPicPr>
          <p:cNvPr id="9" name="Picture 8" descr="logo-02.png"/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670" y="6423982"/>
            <a:ext cx="760290" cy="25264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4077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 level 1</a:t>
            </a:r>
          </a:p>
          <a:p>
            <a:pPr lvl="2"/>
            <a:r>
              <a:rPr lang="en-US" dirty="0" smtClean="0"/>
              <a:t>Bullet level 2</a:t>
            </a:r>
          </a:p>
          <a:p>
            <a:pPr lvl="3"/>
            <a:r>
              <a:rPr lang="en-US" dirty="0" smtClean="0"/>
              <a:t>Bullet level 3</a:t>
            </a:r>
          </a:p>
          <a:p>
            <a:pPr lvl="4"/>
            <a:r>
              <a:rPr lang="en-US" dirty="0" smtClean="0"/>
              <a:t>Bullet level 4</a:t>
            </a:r>
          </a:p>
        </p:txBody>
      </p:sp>
    </p:spTree>
    <p:extLst>
      <p:ext uri="{BB962C8B-B14F-4D97-AF65-F5344CB8AC3E}">
        <p14:creationId xmlns:p14="http://schemas.microsoft.com/office/powerpoint/2010/main" val="319300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FontTx/>
        <a:buNone/>
        <a:defRPr sz="3200" kern="1200">
          <a:solidFill>
            <a:srgbClr val="7C878E"/>
          </a:solidFill>
          <a:latin typeface="+mn-lt"/>
          <a:ea typeface="+mn-ea"/>
          <a:cs typeface="+mn-cs"/>
        </a:defRPr>
      </a:lvl1pPr>
      <a:lvl2pPr marL="457200" indent="-457200" algn="l" defTabSz="4572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3200" kern="1200" baseline="0">
          <a:solidFill>
            <a:srgbClr val="7C878E"/>
          </a:solidFill>
          <a:latin typeface="+mn-lt"/>
          <a:ea typeface="+mn-ea"/>
          <a:cs typeface="+mn-cs"/>
        </a:defRPr>
      </a:lvl2pPr>
      <a:lvl3pPr marL="914400" indent="-457200" algn="l" defTabSz="4572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Font typeface="Courier New" panose="02070309020205020404" pitchFamily="49" charset="0"/>
        <a:buChar char="o"/>
        <a:defRPr sz="2800" kern="1200">
          <a:solidFill>
            <a:srgbClr val="7C878E"/>
          </a:solidFill>
          <a:latin typeface="+mn-lt"/>
          <a:ea typeface="+mn-ea"/>
          <a:cs typeface="+mn-cs"/>
        </a:defRPr>
      </a:lvl3pPr>
      <a:lvl4pPr marL="1371600" indent="-457200" algn="l" defTabSz="4572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Font typeface="Wingdings" panose="05000000000000000000" pitchFamily="2" charset="2"/>
        <a:buChar char="§"/>
        <a:defRPr sz="2400" kern="1200">
          <a:solidFill>
            <a:srgbClr val="7C878E"/>
          </a:solidFill>
          <a:latin typeface="+mn-lt"/>
          <a:ea typeface="+mn-ea"/>
          <a:cs typeface="+mn-cs"/>
        </a:defRPr>
      </a:lvl4pPr>
      <a:lvl5pPr marL="1828800" indent="-457200" algn="l" defTabSz="4572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-"/>
        <a:defRPr sz="2400" kern="1200">
          <a:solidFill>
            <a:srgbClr val="7C878E"/>
          </a:solidFill>
          <a:latin typeface="+mn-lt"/>
          <a:ea typeface="+mn-ea"/>
          <a:cs typeface="+mn-cs"/>
        </a:defRPr>
      </a:lvl5pPr>
      <a:lvl6pPr marL="1463040" indent="0" algn="l" defTabSz="457200" rtl="0" eaLnBrk="1" latinLnBrk="0" hangingPunct="1">
        <a:lnSpc>
          <a:spcPct val="140000"/>
        </a:lnSpc>
        <a:spcBef>
          <a:spcPts val="24"/>
        </a:spcBef>
        <a:buFont typeface="Arial" panose="020B0604020202020204" pitchFamily="34" charset="0"/>
        <a:buNone/>
        <a:defRPr sz="2800" kern="1200">
          <a:solidFill>
            <a:srgbClr val="7C878E"/>
          </a:solidFill>
          <a:latin typeface="+mn-lt"/>
          <a:ea typeface="+mn-ea"/>
          <a:cs typeface="+mn-cs"/>
        </a:defRPr>
      </a:lvl6pPr>
      <a:lvl7pPr marL="1737360" indent="0" algn="l" defTabSz="457200" rtl="0" eaLnBrk="1" latinLnBrk="0" hangingPunct="1">
        <a:lnSpc>
          <a:spcPct val="140000"/>
        </a:lnSpc>
        <a:spcBef>
          <a:spcPts val="24"/>
        </a:spcBef>
        <a:buFont typeface="Arial"/>
        <a:buNone/>
        <a:defRPr sz="2800" kern="1200" baseline="0">
          <a:solidFill>
            <a:srgbClr val="7C878E"/>
          </a:solidFill>
          <a:latin typeface="+mn-lt"/>
          <a:ea typeface="+mn-ea"/>
          <a:cs typeface="+mn-cs"/>
        </a:defRPr>
      </a:lvl7pPr>
      <a:lvl8pPr marL="2011680" indent="0" algn="l" defTabSz="457200" rtl="0" eaLnBrk="1" latinLnBrk="0" hangingPunct="1">
        <a:lnSpc>
          <a:spcPct val="140000"/>
        </a:lnSpc>
        <a:spcBef>
          <a:spcPts val="24"/>
        </a:spcBef>
        <a:buFont typeface="Arial"/>
        <a:buNone/>
        <a:defRPr sz="2800" kern="1200" baseline="0">
          <a:solidFill>
            <a:srgbClr val="7C878E"/>
          </a:solidFill>
          <a:latin typeface="+mn-lt"/>
          <a:ea typeface="+mn-ea"/>
          <a:cs typeface="+mn-cs"/>
        </a:defRPr>
      </a:lvl8pPr>
      <a:lvl9pPr marL="2286000" indent="0" algn="l" defTabSz="457200" rtl="0" eaLnBrk="1" latinLnBrk="0" hangingPunct="1">
        <a:lnSpc>
          <a:spcPct val="140000"/>
        </a:lnSpc>
        <a:spcBef>
          <a:spcPts val="24"/>
        </a:spcBef>
        <a:buFont typeface="Arial" panose="020B0604020202020204" pitchFamily="34" charset="0"/>
        <a:buNone/>
        <a:defRPr lang="en-US" sz="2800" kern="1200" baseline="0" dirty="0" smtClean="0">
          <a:solidFill>
            <a:srgbClr val="7C878E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44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ogen.com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hyperlink" Target="http://www.ebi.ac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nger.ac.uk/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8.jpeg"/><Relationship Id="rId4" Type="http://schemas.openxmlformats.org/officeDocument/2006/relationships/hyperlink" Target="http://www.gsk.com/" TargetMode="Externa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/>
              <a:t>Data challenges in the pharmaceutical industry</a:t>
            </a:r>
            <a:endParaRPr lang="en-US" dirty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1064556" y="6129042"/>
            <a:ext cx="7014888" cy="3771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 baseline="0">
                <a:solidFill>
                  <a:srgbClr val="2573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7C878E"/>
                </a:solidFill>
                <a:latin typeface="+mn-lt"/>
                <a:ea typeface="+mn-ea"/>
                <a:cs typeface="+mn-cs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7C878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7C878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CA13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Kejie Li PhD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CA13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Computational Biologist, Computational Biology and Genomics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5CA13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5CA13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DBOnto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5CA13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London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5CA13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May 26, 2016</a:t>
            </a:r>
          </a:p>
        </p:txBody>
      </p:sp>
    </p:spTree>
    <p:extLst>
      <p:ext uri="{BB962C8B-B14F-4D97-AF65-F5344CB8AC3E}">
        <p14:creationId xmlns:p14="http://schemas.microsoft.com/office/powerpoint/2010/main" val="296914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Base Related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Different ontologies used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KB Integration is not straight forward for literature and data driven knowledge bases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Sharing same public domain knowledge (without each company re-creating the wheel) is challenging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4278-A1C4-1E42-895F-07CA6080B4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ADNI and AIBL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ADNI and AIBL are two studies for understanding Alzheimer’s Disease progression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They both collect comprehensive information for hundreds of individuals over several years</a:t>
            </a:r>
          </a:p>
          <a:p>
            <a:pPr lvl="1" algn="just"/>
            <a:r>
              <a:rPr lang="en-US" b="1" dirty="0" err="1" smtClean="0">
                <a:solidFill>
                  <a:srgbClr val="000000"/>
                </a:solidFill>
              </a:rPr>
              <a:t>Omics</a:t>
            </a:r>
            <a:r>
              <a:rPr lang="en-US" dirty="0" smtClean="0">
                <a:solidFill>
                  <a:srgbClr val="000000"/>
                </a:solidFill>
              </a:rPr>
              <a:t>: whole genome sequencing, </a:t>
            </a:r>
            <a:r>
              <a:rPr lang="en-US" dirty="0" err="1" smtClean="0">
                <a:solidFill>
                  <a:srgbClr val="000000"/>
                </a:solidFill>
              </a:rPr>
              <a:t>transcriptome</a:t>
            </a:r>
            <a:r>
              <a:rPr lang="en-US" dirty="0" smtClean="0">
                <a:solidFill>
                  <a:srgbClr val="000000"/>
                </a:solidFill>
              </a:rPr>
              <a:t>, etc.</a:t>
            </a:r>
          </a:p>
          <a:p>
            <a:pPr lvl="1" algn="just"/>
            <a:r>
              <a:rPr lang="en-US" b="1" dirty="0" smtClean="0">
                <a:solidFill>
                  <a:srgbClr val="000000"/>
                </a:solidFill>
              </a:rPr>
              <a:t>Clinical data</a:t>
            </a:r>
            <a:r>
              <a:rPr lang="en-US" dirty="0" smtClean="0">
                <a:solidFill>
                  <a:srgbClr val="000000"/>
                </a:solidFill>
              </a:rPr>
              <a:t>: cognitive tests, labs, etc.</a:t>
            </a:r>
          </a:p>
          <a:p>
            <a:pPr lvl="1" algn="just"/>
            <a:r>
              <a:rPr lang="en-US" b="1" dirty="0" smtClean="0">
                <a:solidFill>
                  <a:srgbClr val="000000"/>
                </a:solidFill>
              </a:rPr>
              <a:t>Imaging data</a:t>
            </a:r>
            <a:r>
              <a:rPr lang="en-US" dirty="0" smtClean="0">
                <a:solidFill>
                  <a:srgbClr val="000000"/>
                </a:solidFill>
              </a:rPr>
              <a:t>: PET and MRI brain scans and derived metrics</a:t>
            </a:r>
          </a:p>
          <a:p>
            <a:pPr lvl="1" algn="just"/>
            <a:r>
              <a:rPr lang="en-US" b="1" dirty="0" smtClean="0">
                <a:solidFill>
                  <a:srgbClr val="000000"/>
                </a:solidFill>
              </a:rPr>
              <a:t>Biomarker data</a:t>
            </a:r>
            <a:r>
              <a:rPr lang="en-US" dirty="0" smtClean="0">
                <a:solidFill>
                  <a:srgbClr val="000000"/>
                </a:solidFill>
              </a:rPr>
              <a:t>: e.g. protein expression in blood</a:t>
            </a:r>
          </a:p>
          <a:p>
            <a:pPr lvl="1" algn="just"/>
            <a:r>
              <a:rPr lang="en-US" b="1" dirty="0" smtClean="0">
                <a:solidFill>
                  <a:srgbClr val="000000"/>
                </a:solidFill>
              </a:rPr>
              <a:t>Demographics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Data are available through a common archive (LONI)</a:t>
            </a:r>
          </a:p>
        </p:txBody>
      </p:sp>
    </p:spTree>
    <p:extLst>
      <p:ext uri="{BB962C8B-B14F-4D97-AF65-F5344CB8AC3E}">
        <p14:creationId xmlns:p14="http://schemas.microsoft.com/office/powerpoint/2010/main" val="39717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ADNI and AIBL Data Integration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Problem Statement:</a:t>
            </a:r>
          </a:p>
          <a:p>
            <a:pPr lvl="1" algn="just"/>
            <a:r>
              <a:rPr lang="en-US" dirty="0" smtClean="0">
                <a:solidFill>
                  <a:srgbClr val="000000"/>
                </a:solidFill>
              </a:rPr>
              <a:t>Academic and Industry projects aim to find models/results that can be validated in multiple, independent datasets, which requires global schema construction and data harmonization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(Data) Goal:</a:t>
            </a:r>
          </a:p>
          <a:p>
            <a:pPr lvl="1" algn="just"/>
            <a:r>
              <a:rPr lang="en-US" b="1" dirty="0" smtClean="0">
                <a:solidFill>
                  <a:srgbClr val="000000"/>
                </a:solidFill>
              </a:rPr>
              <a:t>Have a unified data model that can accommodate multiple studies for cross-study querying and analysis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The challenges in achieving data goal are:</a:t>
            </a:r>
          </a:p>
          <a:p>
            <a:pPr lvl="1" algn="just"/>
            <a:r>
              <a:rPr lang="en-US" dirty="0" smtClean="0">
                <a:solidFill>
                  <a:srgbClr val="000000"/>
                </a:solidFill>
              </a:rPr>
              <a:t>Multiple centers collect data without upfront data organization strategy resulting in several disjoint datasets that are subsequently consolidated – in the case of ADNI there are </a:t>
            </a:r>
            <a:r>
              <a:rPr lang="en-US" b="1" dirty="0" smtClean="0">
                <a:solidFill>
                  <a:srgbClr val="000000"/>
                </a:solidFill>
              </a:rPr>
              <a:t>&gt; 200 text files</a:t>
            </a:r>
            <a:r>
              <a:rPr lang="en-US" dirty="0" smtClean="0">
                <a:solidFill>
                  <a:srgbClr val="000000"/>
                </a:solidFill>
              </a:rPr>
              <a:t> with common person ID and visit number</a:t>
            </a:r>
          </a:p>
          <a:p>
            <a:pPr lvl="1" algn="just"/>
            <a:r>
              <a:rPr lang="en-US" dirty="0" smtClean="0">
                <a:solidFill>
                  <a:srgbClr val="000000"/>
                </a:solidFill>
              </a:rPr>
              <a:t>Inherent to all biomedical data, </a:t>
            </a:r>
            <a:r>
              <a:rPr lang="en-US" b="1" dirty="0" smtClean="0">
                <a:solidFill>
                  <a:srgbClr val="000000"/>
                </a:solidFill>
              </a:rPr>
              <a:t>fields are messy</a:t>
            </a:r>
            <a:r>
              <a:rPr lang="en-US" dirty="0" smtClean="0">
                <a:solidFill>
                  <a:srgbClr val="000000"/>
                </a:solidFill>
              </a:rPr>
              <a:t> (free text, data entry errors, unit mismatches)</a:t>
            </a:r>
          </a:p>
          <a:p>
            <a:pPr lvl="1" algn="just"/>
            <a:r>
              <a:rPr lang="en-US" dirty="0" smtClean="0">
                <a:solidFill>
                  <a:srgbClr val="000000"/>
                </a:solidFill>
              </a:rPr>
              <a:t>Different studies have different protocols, (slightly) different aims, in different regions, in different people, and therefore collect different data</a:t>
            </a:r>
          </a:p>
          <a:p>
            <a:pPr algn="just"/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0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ADNI-</a:t>
            </a:r>
            <a:r>
              <a:rPr lang="en-US" dirty="0"/>
              <a:t>S</a:t>
            </a:r>
            <a:r>
              <a:rPr lang="en-US" dirty="0" smtClean="0"/>
              <a:t>pecific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ADNI </a:t>
            </a:r>
            <a:r>
              <a:rPr lang="en-US" dirty="0" smtClean="0">
                <a:solidFill>
                  <a:srgbClr val="000000"/>
                </a:solidFill>
              </a:rPr>
              <a:t>actually contains 3 sub-studies</a:t>
            </a:r>
            <a:endParaRPr lang="en-US" dirty="0" smtClean="0">
              <a:solidFill>
                <a:srgbClr val="000000"/>
              </a:solidFill>
            </a:endParaRPr>
          </a:p>
          <a:p>
            <a:pPr lvl="1" algn="just"/>
            <a:r>
              <a:rPr lang="en-US" dirty="0" smtClean="0">
                <a:solidFill>
                  <a:srgbClr val="000000"/>
                </a:solidFill>
              </a:rPr>
              <a:t>ADNI 1, then ADNI GO, then ADNI 2</a:t>
            </a:r>
          </a:p>
          <a:p>
            <a:pPr lvl="1" algn="just"/>
            <a:r>
              <a:rPr lang="en-US" dirty="0" smtClean="0">
                <a:solidFill>
                  <a:srgbClr val="000000"/>
                </a:solidFill>
              </a:rPr>
              <a:t>Same person may be enrolled in one or more </a:t>
            </a:r>
            <a:r>
              <a:rPr lang="en-US" dirty="0" smtClean="0">
                <a:solidFill>
                  <a:srgbClr val="000000"/>
                </a:solidFill>
              </a:rPr>
              <a:t>sub-studies</a:t>
            </a:r>
            <a:r>
              <a:rPr lang="en-US" dirty="0" smtClean="0">
                <a:solidFill>
                  <a:srgbClr val="000000"/>
                </a:solidFill>
              </a:rPr>
              <a:t>, concurrently or disjointed</a:t>
            </a:r>
          </a:p>
          <a:p>
            <a:pPr lvl="1" algn="just"/>
            <a:r>
              <a:rPr lang="en-US" dirty="0" smtClean="0">
                <a:solidFill>
                  <a:srgbClr val="000000"/>
                </a:solidFill>
              </a:rPr>
              <a:t>Variable names and values may not be harmonized across </a:t>
            </a:r>
            <a:r>
              <a:rPr lang="en-US" dirty="0" smtClean="0">
                <a:solidFill>
                  <a:srgbClr val="000000"/>
                </a:solidFill>
              </a:rPr>
              <a:t>sub-studies</a:t>
            </a:r>
            <a:endParaRPr lang="en-US" b="1" dirty="0">
              <a:solidFill>
                <a:srgbClr val="000000"/>
              </a:solidFill>
            </a:endParaRPr>
          </a:p>
          <a:p>
            <a:pPr algn="just"/>
            <a:r>
              <a:rPr lang="en-US" b="1" dirty="0" smtClean="0">
                <a:solidFill>
                  <a:srgbClr val="000000"/>
                </a:solidFill>
              </a:rPr>
              <a:t>Data redundancy</a:t>
            </a:r>
          </a:p>
          <a:p>
            <a:pPr lvl="1" algn="just"/>
            <a:r>
              <a:rPr lang="en-US" dirty="0" smtClean="0">
                <a:solidFill>
                  <a:srgbClr val="000000"/>
                </a:solidFill>
              </a:rPr>
              <a:t>To facilitate data analysis, ADNI statisticians provide a merged dataset called ADNIMERGE that contains commonly used variables – therefore, this is a direct copy of subset of variables from the text files</a:t>
            </a:r>
          </a:p>
          <a:p>
            <a:pPr lvl="1" algn="just"/>
            <a:r>
              <a:rPr lang="en-US" dirty="0" smtClean="0">
                <a:solidFill>
                  <a:srgbClr val="000000"/>
                </a:solidFill>
              </a:rPr>
              <a:t>When both common and non-ADNIMERGE variables are needed, users may unnecessarily join ADNIMERGE with data in other text files creating redundancies</a:t>
            </a:r>
          </a:p>
          <a:p>
            <a:pPr lvl="1" algn="just"/>
            <a:r>
              <a:rPr lang="en-US" dirty="0" smtClean="0">
                <a:solidFill>
                  <a:srgbClr val="000000"/>
                </a:solidFill>
              </a:rPr>
              <a:t>A smart query system that automatically selects the minimal number of text files traversed to return requested data would minimizes redundancies and logic-conflicts (from processed ADNIMERGE versus unprocessed text files)</a:t>
            </a:r>
          </a:p>
          <a:p>
            <a:pPr lvl="1" algn="just"/>
            <a:r>
              <a:rPr lang="en-US" dirty="0" smtClean="0">
                <a:solidFill>
                  <a:srgbClr val="000000"/>
                </a:solidFill>
              </a:rPr>
              <a:t>Data describing the same field (e.g. medication) may be partially controlled with details in free text</a:t>
            </a:r>
          </a:p>
          <a:p>
            <a:pPr lvl="2" algn="just"/>
            <a:r>
              <a:rPr lang="en-US" dirty="0" smtClean="0">
                <a:solidFill>
                  <a:srgbClr val="000000"/>
                </a:solidFill>
              </a:rPr>
              <a:t>Medication history is found in multiple files recorded either as a specific, and controlled, background question or as free text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058" y="1301883"/>
            <a:ext cx="2968032" cy="74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56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Registry dataset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Identify the global schema to accommodate different studies</a:t>
            </a:r>
          </a:p>
          <a:p>
            <a:r>
              <a:rPr lang="en-US" sz="2800" dirty="0" smtClean="0"/>
              <a:t>Identify data redundancy to improve data completeness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667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0195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378547" y="1465297"/>
            <a:ext cx="2386905" cy="1193452"/>
          </a:xfrm>
          <a:custGeom>
            <a:avLst/>
            <a:gdLst>
              <a:gd name="connsiteX0" fmla="*/ 0 w 2386905"/>
              <a:gd name="connsiteY0" fmla="*/ 119345 h 1193452"/>
              <a:gd name="connsiteX1" fmla="*/ 119345 w 2386905"/>
              <a:gd name="connsiteY1" fmla="*/ 0 h 1193452"/>
              <a:gd name="connsiteX2" fmla="*/ 2267560 w 2386905"/>
              <a:gd name="connsiteY2" fmla="*/ 0 h 1193452"/>
              <a:gd name="connsiteX3" fmla="*/ 2386905 w 2386905"/>
              <a:gd name="connsiteY3" fmla="*/ 119345 h 1193452"/>
              <a:gd name="connsiteX4" fmla="*/ 2386905 w 2386905"/>
              <a:gd name="connsiteY4" fmla="*/ 1074107 h 1193452"/>
              <a:gd name="connsiteX5" fmla="*/ 2267560 w 2386905"/>
              <a:gd name="connsiteY5" fmla="*/ 1193452 h 1193452"/>
              <a:gd name="connsiteX6" fmla="*/ 119345 w 2386905"/>
              <a:gd name="connsiteY6" fmla="*/ 1193452 h 1193452"/>
              <a:gd name="connsiteX7" fmla="*/ 0 w 2386905"/>
              <a:gd name="connsiteY7" fmla="*/ 1074107 h 1193452"/>
              <a:gd name="connsiteX8" fmla="*/ 0 w 2386905"/>
              <a:gd name="connsiteY8" fmla="*/ 119345 h 119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6905" h="1193452">
                <a:moveTo>
                  <a:pt x="0" y="119345"/>
                </a:moveTo>
                <a:cubicBezTo>
                  <a:pt x="0" y="53433"/>
                  <a:pt x="53433" y="0"/>
                  <a:pt x="119345" y="0"/>
                </a:cubicBezTo>
                <a:lnTo>
                  <a:pt x="2267560" y="0"/>
                </a:lnTo>
                <a:cubicBezTo>
                  <a:pt x="2333472" y="0"/>
                  <a:pt x="2386905" y="53433"/>
                  <a:pt x="2386905" y="119345"/>
                </a:cubicBezTo>
                <a:lnTo>
                  <a:pt x="2386905" y="1074107"/>
                </a:lnTo>
                <a:cubicBezTo>
                  <a:pt x="2386905" y="1140019"/>
                  <a:pt x="2333472" y="1193452"/>
                  <a:pt x="2267560" y="1193452"/>
                </a:cubicBezTo>
                <a:lnTo>
                  <a:pt x="119345" y="1193452"/>
                </a:lnTo>
                <a:cubicBezTo>
                  <a:pt x="53433" y="1193452"/>
                  <a:pt x="0" y="1140019"/>
                  <a:pt x="0" y="1074107"/>
                </a:cubicBezTo>
                <a:lnTo>
                  <a:pt x="0" y="119345"/>
                </a:lnTo>
                <a:close/>
              </a:path>
            </a:pathLst>
          </a:custGeom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6405" tIns="206405" rIns="206405" bIns="206405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500" kern="1200" dirty="0" smtClean="0"/>
              <a:t>disease</a:t>
            </a:r>
            <a:endParaRPr lang="en-US" sz="4500" kern="1200" dirty="0"/>
          </a:p>
        </p:txBody>
      </p:sp>
      <p:sp>
        <p:nvSpPr>
          <p:cNvPr id="7" name="Freeform 6"/>
          <p:cNvSpPr/>
          <p:nvPr/>
        </p:nvSpPr>
        <p:spPr>
          <a:xfrm rot="3600000">
            <a:off x="4935268" y="3560664"/>
            <a:ext cx="1245109" cy="417708"/>
          </a:xfrm>
          <a:custGeom>
            <a:avLst/>
            <a:gdLst>
              <a:gd name="connsiteX0" fmla="*/ 0 w 1245109"/>
              <a:gd name="connsiteY0" fmla="*/ 208854 h 417708"/>
              <a:gd name="connsiteX1" fmla="*/ 208854 w 1245109"/>
              <a:gd name="connsiteY1" fmla="*/ 0 h 417708"/>
              <a:gd name="connsiteX2" fmla="*/ 208854 w 1245109"/>
              <a:gd name="connsiteY2" fmla="*/ 83542 h 417708"/>
              <a:gd name="connsiteX3" fmla="*/ 1036255 w 1245109"/>
              <a:gd name="connsiteY3" fmla="*/ 83542 h 417708"/>
              <a:gd name="connsiteX4" fmla="*/ 1036255 w 1245109"/>
              <a:gd name="connsiteY4" fmla="*/ 0 h 417708"/>
              <a:gd name="connsiteX5" fmla="*/ 1245109 w 1245109"/>
              <a:gd name="connsiteY5" fmla="*/ 208854 h 417708"/>
              <a:gd name="connsiteX6" fmla="*/ 1036255 w 1245109"/>
              <a:gd name="connsiteY6" fmla="*/ 417708 h 417708"/>
              <a:gd name="connsiteX7" fmla="*/ 1036255 w 1245109"/>
              <a:gd name="connsiteY7" fmla="*/ 334166 h 417708"/>
              <a:gd name="connsiteX8" fmla="*/ 208854 w 1245109"/>
              <a:gd name="connsiteY8" fmla="*/ 334166 h 417708"/>
              <a:gd name="connsiteX9" fmla="*/ 208854 w 1245109"/>
              <a:gd name="connsiteY9" fmla="*/ 417708 h 417708"/>
              <a:gd name="connsiteX10" fmla="*/ 0 w 1245109"/>
              <a:gd name="connsiteY10" fmla="*/ 208854 h 41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5109" h="417708">
                <a:moveTo>
                  <a:pt x="0" y="208854"/>
                </a:moveTo>
                <a:lnTo>
                  <a:pt x="208854" y="0"/>
                </a:lnTo>
                <a:lnTo>
                  <a:pt x="208854" y="83542"/>
                </a:lnTo>
                <a:lnTo>
                  <a:pt x="1036255" y="83542"/>
                </a:lnTo>
                <a:lnTo>
                  <a:pt x="1036255" y="0"/>
                </a:lnTo>
                <a:lnTo>
                  <a:pt x="1245109" y="208854"/>
                </a:lnTo>
                <a:lnTo>
                  <a:pt x="1036255" y="417708"/>
                </a:lnTo>
                <a:lnTo>
                  <a:pt x="1036255" y="334166"/>
                </a:lnTo>
                <a:lnTo>
                  <a:pt x="208854" y="334166"/>
                </a:lnTo>
                <a:lnTo>
                  <a:pt x="208854" y="417708"/>
                </a:lnTo>
                <a:lnTo>
                  <a:pt x="0" y="208854"/>
                </a:lnTo>
                <a:close/>
              </a:path>
            </a:pathLst>
          </a:custGeom>
        </p:spPr>
        <p:style>
          <a:lnRef idx="0">
            <a:schemeClr val="accent3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5311" tIns="83541" rIns="125312" bIns="8354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kern="1200"/>
          </a:p>
        </p:txBody>
      </p:sp>
      <p:sp>
        <p:nvSpPr>
          <p:cNvPr id="8" name="Freeform 7"/>
          <p:cNvSpPr/>
          <p:nvPr/>
        </p:nvSpPr>
        <p:spPr>
          <a:xfrm>
            <a:off x="5350193" y="4880288"/>
            <a:ext cx="2386905" cy="1193452"/>
          </a:xfrm>
          <a:custGeom>
            <a:avLst/>
            <a:gdLst>
              <a:gd name="connsiteX0" fmla="*/ 0 w 2386905"/>
              <a:gd name="connsiteY0" fmla="*/ 119345 h 1193452"/>
              <a:gd name="connsiteX1" fmla="*/ 119345 w 2386905"/>
              <a:gd name="connsiteY1" fmla="*/ 0 h 1193452"/>
              <a:gd name="connsiteX2" fmla="*/ 2267560 w 2386905"/>
              <a:gd name="connsiteY2" fmla="*/ 0 h 1193452"/>
              <a:gd name="connsiteX3" fmla="*/ 2386905 w 2386905"/>
              <a:gd name="connsiteY3" fmla="*/ 119345 h 1193452"/>
              <a:gd name="connsiteX4" fmla="*/ 2386905 w 2386905"/>
              <a:gd name="connsiteY4" fmla="*/ 1074107 h 1193452"/>
              <a:gd name="connsiteX5" fmla="*/ 2267560 w 2386905"/>
              <a:gd name="connsiteY5" fmla="*/ 1193452 h 1193452"/>
              <a:gd name="connsiteX6" fmla="*/ 119345 w 2386905"/>
              <a:gd name="connsiteY6" fmla="*/ 1193452 h 1193452"/>
              <a:gd name="connsiteX7" fmla="*/ 0 w 2386905"/>
              <a:gd name="connsiteY7" fmla="*/ 1074107 h 1193452"/>
              <a:gd name="connsiteX8" fmla="*/ 0 w 2386905"/>
              <a:gd name="connsiteY8" fmla="*/ 119345 h 119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6905" h="1193452">
                <a:moveTo>
                  <a:pt x="0" y="119345"/>
                </a:moveTo>
                <a:cubicBezTo>
                  <a:pt x="0" y="53433"/>
                  <a:pt x="53433" y="0"/>
                  <a:pt x="119345" y="0"/>
                </a:cubicBezTo>
                <a:lnTo>
                  <a:pt x="2267560" y="0"/>
                </a:lnTo>
                <a:cubicBezTo>
                  <a:pt x="2333472" y="0"/>
                  <a:pt x="2386905" y="53433"/>
                  <a:pt x="2386905" y="119345"/>
                </a:cubicBezTo>
                <a:lnTo>
                  <a:pt x="2386905" y="1074107"/>
                </a:lnTo>
                <a:cubicBezTo>
                  <a:pt x="2386905" y="1140019"/>
                  <a:pt x="2333472" y="1193452"/>
                  <a:pt x="2267560" y="1193452"/>
                </a:cubicBezTo>
                <a:lnTo>
                  <a:pt x="119345" y="1193452"/>
                </a:lnTo>
                <a:cubicBezTo>
                  <a:pt x="53433" y="1193452"/>
                  <a:pt x="0" y="1140019"/>
                  <a:pt x="0" y="1074107"/>
                </a:cubicBezTo>
                <a:lnTo>
                  <a:pt x="0" y="119345"/>
                </a:lnTo>
                <a:close/>
              </a:path>
            </a:pathLst>
          </a:custGeom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6405" tIns="206405" rIns="206405" bIns="206405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500" kern="1200" dirty="0" smtClean="0"/>
              <a:t>targets</a:t>
            </a:r>
            <a:endParaRPr lang="en-US" sz="4500" kern="1200" dirty="0"/>
          </a:p>
        </p:txBody>
      </p:sp>
      <p:sp>
        <p:nvSpPr>
          <p:cNvPr id="9" name="Freeform 8"/>
          <p:cNvSpPr/>
          <p:nvPr/>
        </p:nvSpPr>
        <p:spPr>
          <a:xfrm>
            <a:off x="3949445" y="5268159"/>
            <a:ext cx="1245109" cy="417709"/>
          </a:xfrm>
          <a:custGeom>
            <a:avLst/>
            <a:gdLst>
              <a:gd name="connsiteX0" fmla="*/ 0 w 1245109"/>
              <a:gd name="connsiteY0" fmla="*/ 208854 h 417708"/>
              <a:gd name="connsiteX1" fmla="*/ 208854 w 1245109"/>
              <a:gd name="connsiteY1" fmla="*/ 0 h 417708"/>
              <a:gd name="connsiteX2" fmla="*/ 208854 w 1245109"/>
              <a:gd name="connsiteY2" fmla="*/ 83542 h 417708"/>
              <a:gd name="connsiteX3" fmla="*/ 1036255 w 1245109"/>
              <a:gd name="connsiteY3" fmla="*/ 83542 h 417708"/>
              <a:gd name="connsiteX4" fmla="*/ 1036255 w 1245109"/>
              <a:gd name="connsiteY4" fmla="*/ 0 h 417708"/>
              <a:gd name="connsiteX5" fmla="*/ 1245109 w 1245109"/>
              <a:gd name="connsiteY5" fmla="*/ 208854 h 417708"/>
              <a:gd name="connsiteX6" fmla="*/ 1036255 w 1245109"/>
              <a:gd name="connsiteY6" fmla="*/ 417708 h 417708"/>
              <a:gd name="connsiteX7" fmla="*/ 1036255 w 1245109"/>
              <a:gd name="connsiteY7" fmla="*/ 334166 h 417708"/>
              <a:gd name="connsiteX8" fmla="*/ 208854 w 1245109"/>
              <a:gd name="connsiteY8" fmla="*/ 334166 h 417708"/>
              <a:gd name="connsiteX9" fmla="*/ 208854 w 1245109"/>
              <a:gd name="connsiteY9" fmla="*/ 417708 h 417708"/>
              <a:gd name="connsiteX10" fmla="*/ 0 w 1245109"/>
              <a:gd name="connsiteY10" fmla="*/ 208854 h 41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5109" h="417708">
                <a:moveTo>
                  <a:pt x="1245109" y="208854"/>
                </a:moveTo>
                <a:lnTo>
                  <a:pt x="1036255" y="417707"/>
                </a:lnTo>
                <a:lnTo>
                  <a:pt x="1036255" y="334165"/>
                </a:lnTo>
                <a:lnTo>
                  <a:pt x="208854" y="334165"/>
                </a:lnTo>
                <a:lnTo>
                  <a:pt x="208854" y="417707"/>
                </a:lnTo>
                <a:lnTo>
                  <a:pt x="0" y="208854"/>
                </a:lnTo>
                <a:lnTo>
                  <a:pt x="208854" y="1"/>
                </a:lnTo>
                <a:lnTo>
                  <a:pt x="208854" y="83543"/>
                </a:lnTo>
                <a:lnTo>
                  <a:pt x="1036255" y="83543"/>
                </a:lnTo>
                <a:lnTo>
                  <a:pt x="1036255" y="1"/>
                </a:lnTo>
                <a:lnTo>
                  <a:pt x="1245109" y="208854"/>
                </a:lnTo>
                <a:close/>
              </a:path>
            </a:pathLst>
          </a:custGeom>
        </p:spPr>
        <p:style>
          <a:lnRef idx="0">
            <a:schemeClr val="accent3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5312" tIns="83543" rIns="125312" bIns="8354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kern="1200"/>
          </a:p>
        </p:txBody>
      </p:sp>
      <p:sp>
        <p:nvSpPr>
          <p:cNvPr id="10" name="Freeform 9"/>
          <p:cNvSpPr/>
          <p:nvPr/>
        </p:nvSpPr>
        <p:spPr>
          <a:xfrm>
            <a:off x="1406901" y="4880288"/>
            <a:ext cx="2386905" cy="1193452"/>
          </a:xfrm>
          <a:custGeom>
            <a:avLst/>
            <a:gdLst>
              <a:gd name="connsiteX0" fmla="*/ 0 w 2386905"/>
              <a:gd name="connsiteY0" fmla="*/ 119345 h 1193452"/>
              <a:gd name="connsiteX1" fmla="*/ 119345 w 2386905"/>
              <a:gd name="connsiteY1" fmla="*/ 0 h 1193452"/>
              <a:gd name="connsiteX2" fmla="*/ 2267560 w 2386905"/>
              <a:gd name="connsiteY2" fmla="*/ 0 h 1193452"/>
              <a:gd name="connsiteX3" fmla="*/ 2386905 w 2386905"/>
              <a:gd name="connsiteY3" fmla="*/ 119345 h 1193452"/>
              <a:gd name="connsiteX4" fmla="*/ 2386905 w 2386905"/>
              <a:gd name="connsiteY4" fmla="*/ 1074107 h 1193452"/>
              <a:gd name="connsiteX5" fmla="*/ 2267560 w 2386905"/>
              <a:gd name="connsiteY5" fmla="*/ 1193452 h 1193452"/>
              <a:gd name="connsiteX6" fmla="*/ 119345 w 2386905"/>
              <a:gd name="connsiteY6" fmla="*/ 1193452 h 1193452"/>
              <a:gd name="connsiteX7" fmla="*/ 0 w 2386905"/>
              <a:gd name="connsiteY7" fmla="*/ 1074107 h 1193452"/>
              <a:gd name="connsiteX8" fmla="*/ 0 w 2386905"/>
              <a:gd name="connsiteY8" fmla="*/ 119345 h 119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6905" h="1193452">
                <a:moveTo>
                  <a:pt x="0" y="119345"/>
                </a:moveTo>
                <a:cubicBezTo>
                  <a:pt x="0" y="53433"/>
                  <a:pt x="53433" y="0"/>
                  <a:pt x="119345" y="0"/>
                </a:cubicBezTo>
                <a:lnTo>
                  <a:pt x="2267560" y="0"/>
                </a:lnTo>
                <a:cubicBezTo>
                  <a:pt x="2333472" y="0"/>
                  <a:pt x="2386905" y="53433"/>
                  <a:pt x="2386905" y="119345"/>
                </a:cubicBezTo>
                <a:lnTo>
                  <a:pt x="2386905" y="1074107"/>
                </a:lnTo>
                <a:cubicBezTo>
                  <a:pt x="2386905" y="1140019"/>
                  <a:pt x="2333472" y="1193452"/>
                  <a:pt x="2267560" y="1193452"/>
                </a:cubicBezTo>
                <a:lnTo>
                  <a:pt x="119345" y="1193452"/>
                </a:lnTo>
                <a:cubicBezTo>
                  <a:pt x="53433" y="1193452"/>
                  <a:pt x="0" y="1140019"/>
                  <a:pt x="0" y="1074107"/>
                </a:cubicBezTo>
                <a:lnTo>
                  <a:pt x="0" y="119345"/>
                </a:lnTo>
                <a:close/>
              </a:path>
            </a:pathLst>
          </a:custGeom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6405" tIns="206405" rIns="206405" bIns="206405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500" kern="1200" dirty="0" smtClean="0"/>
              <a:t>drug</a:t>
            </a:r>
            <a:endParaRPr lang="en-US" sz="4500" kern="1200" dirty="0"/>
          </a:p>
        </p:txBody>
      </p:sp>
      <p:sp>
        <p:nvSpPr>
          <p:cNvPr id="11" name="Freeform 10"/>
          <p:cNvSpPr/>
          <p:nvPr/>
        </p:nvSpPr>
        <p:spPr>
          <a:xfrm rot="18000000">
            <a:off x="2963622" y="3560664"/>
            <a:ext cx="1245109" cy="417708"/>
          </a:xfrm>
          <a:custGeom>
            <a:avLst/>
            <a:gdLst>
              <a:gd name="connsiteX0" fmla="*/ 0 w 1245109"/>
              <a:gd name="connsiteY0" fmla="*/ 208854 h 417708"/>
              <a:gd name="connsiteX1" fmla="*/ 208854 w 1245109"/>
              <a:gd name="connsiteY1" fmla="*/ 0 h 417708"/>
              <a:gd name="connsiteX2" fmla="*/ 208854 w 1245109"/>
              <a:gd name="connsiteY2" fmla="*/ 83542 h 417708"/>
              <a:gd name="connsiteX3" fmla="*/ 1036255 w 1245109"/>
              <a:gd name="connsiteY3" fmla="*/ 83542 h 417708"/>
              <a:gd name="connsiteX4" fmla="*/ 1036255 w 1245109"/>
              <a:gd name="connsiteY4" fmla="*/ 0 h 417708"/>
              <a:gd name="connsiteX5" fmla="*/ 1245109 w 1245109"/>
              <a:gd name="connsiteY5" fmla="*/ 208854 h 417708"/>
              <a:gd name="connsiteX6" fmla="*/ 1036255 w 1245109"/>
              <a:gd name="connsiteY6" fmla="*/ 417708 h 417708"/>
              <a:gd name="connsiteX7" fmla="*/ 1036255 w 1245109"/>
              <a:gd name="connsiteY7" fmla="*/ 334166 h 417708"/>
              <a:gd name="connsiteX8" fmla="*/ 208854 w 1245109"/>
              <a:gd name="connsiteY8" fmla="*/ 334166 h 417708"/>
              <a:gd name="connsiteX9" fmla="*/ 208854 w 1245109"/>
              <a:gd name="connsiteY9" fmla="*/ 417708 h 417708"/>
              <a:gd name="connsiteX10" fmla="*/ 0 w 1245109"/>
              <a:gd name="connsiteY10" fmla="*/ 208854 h 41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5109" h="417708">
                <a:moveTo>
                  <a:pt x="0" y="208854"/>
                </a:moveTo>
                <a:lnTo>
                  <a:pt x="208854" y="0"/>
                </a:lnTo>
                <a:lnTo>
                  <a:pt x="208854" y="83542"/>
                </a:lnTo>
                <a:lnTo>
                  <a:pt x="1036255" y="83542"/>
                </a:lnTo>
                <a:lnTo>
                  <a:pt x="1036255" y="0"/>
                </a:lnTo>
                <a:lnTo>
                  <a:pt x="1245109" y="208854"/>
                </a:lnTo>
                <a:lnTo>
                  <a:pt x="1036255" y="417708"/>
                </a:lnTo>
                <a:lnTo>
                  <a:pt x="1036255" y="334166"/>
                </a:lnTo>
                <a:lnTo>
                  <a:pt x="208854" y="334166"/>
                </a:lnTo>
                <a:lnTo>
                  <a:pt x="208854" y="417708"/>
                </a:lnTo>
                <a:lnTo>
                  <a:pt x="0" y="208854"/>
                </a:lnTo>
                <a:close/>
              </a:path>
            </a:pathLst>
          </a:custGeom>
        </p:spPr>
        <p:style>
          <a:lnRef idx="0">
            <a:schemeClr val="accent3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5311" tIns="83542" rIns="125312" bIns="83541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kern="1200"/>
          </a:p>
        </p:txBody>
      </p:sp>
      <p:grpSp>
        <p:nvGrpSpPr>
          <p:cNvPr id="21" name="Group 20"/>
          <p:cNvGrpSpPr/>
          <p:nvPr/>
        </p:nvGrpSpPr>
        <p:grpSpPr>
          <a:xfrm>
            <a:off x="354842" y="2662620"/>
            <a:ext cx="8434316" cy="2204020"/>
            <a:chOff x="252484" y="2608028"/>
            <a:chExt cx="8434316" cy="2204020"/>
          </a:xfrm>
        </p:grpSpPr>
        <p:sp>
          <p:nvSpPr>
            <p:cNvPr id="20" name="Rectangle 19"/>
            <p:cNvSpPr/>
            <p:nvPr/>
          </p:nvSpPr>
          <p:spPr>
            <a:xfrm>
              <a:off x="252484" y="2682997"/>
              <a:ext cx="8434316" cy="21290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74281" y="2608028"/>
              <a:ext cx="7190722" cy="2052337"/>
              <a:chOff x="1107102" y="2348716"/>
              <a:chExt cx="7190722" cy="2052337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1107102" y="3848603"/>
                <a:ext cx="7190722" cy="552450"/>
                <a:chOff x="1107102" y="3848603"/>
                <a:chExt cx="7190722" cy="552450"/>
              </a:xfrm>
            </p:grpSpPr>
            <p:pic>
              <p:nvPicPr>
                <p:cNvPr id="16" name="Picture 3" descr="http://opentargets.org/sites/default/files/styles/company_image/public/images/EMBL_EBI_web_200px.png?itok=ln2r-B-F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76984" y="3848603"/>
                  <a:ext cx="1781175" cy="5524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" name="Picture 4" descr="http://opentargets.org/sites/default/files/styles/company_image/public/images/gsk.png?itok=oEWlj9tY">
                  <a:hlinkClick r:id="rId4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0691" y="3848603"/>
                  <a:ext cx="638175" cy="5524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" name="Picture 5" descr="http://opentargets.org/sites/default/files/styles/company_image/public/images/sanger-logo_0.png?itok=c44PmpD7">
                  <a:hlinkClick r:id="rId6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21399" y="3848603"/>
                  <a:ext cx="1876425" cy="5524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" name="Picture 2" descr="http://opentargets.org/sites/default/files/styles/company_image/public/images/biogen_main_logo.png?itok=apJ7xWkB">
                  <a:hlinkClick r:id="rId8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07102" y="3848603"/>
                  <a:ext cx="1657350" cy="5524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2055" name="Picture 7" descr="http://opentargets.org/sites/default/files/images/news/cti_ot_primary_logo_hr.jpg"/>
              <p:cNvPicPr>
                <a:picLocks noChangeAspect="1" noChangeArrowheads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7479" y="2348716"/>
                <a:ext cx="3749040" cy="13809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09064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Knowledge management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Clinical registry data management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5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Biology view from different people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31947" y="2556958"/>
            <a:ext cx="3749744" cy="3386653"/>
            <a:chOff x="2524971" y="2346247"/>
            <a:chExt cx="3749744" cy="3386653"/>
          </a:xfrm>
        </p:grpSpPr>
        <p:pic>
          <p:nvPicPr>
            <p:cNvPr id="1030" name="Picture 6" descr="https://upload.wikimedia.org/wikipedia/commons/2/26/Gene_co-expression_network_construction_steps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773" b="60693"/>
            <a:stretch/>
          </p:blipFill>
          <p:spPr bwMode="auto">
            <a:xfrm>
              <a:off x="2857500" y="2346247"/>
              <a:ext cx="2956446" cy="2744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524971" y="5363568"/>
              <a:ext cx="37497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view from </a:t>
              </a:r>
              <a:r>
                <a:rPr lang="en-US" dirty="0" smtClean="0">
                  <a:solidFill>
                    <a:srgbClr val="000000"/>
                  </a:solidFill>
                </a:rPr>
                <a:t>math / computer science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21532" y="2044397"/>
            <a:ext cx="3281687" cy="3899214"/>
            <a:chOff x="5121532" y="2031516"/>
            <a:chExt cx="3281687" cy="3899214"/>
          </a:xfrm>
        </p:grpSpPr>
        <p:pic>
          <p:nvPicPr>
            <p:cNvPr id="1026" name="Picture 2" descr="http://jeep/~kli3/data/maps/411_map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1532" y="2031516"/>
              <a:ext cx="3281687" cy="35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291460" y="5561398"/>
              <a:ext cx="30700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view from </a:t>
              </a:r>
              <a:r>
                <a:rPr lang="en-US" dirty="0" smtClean="0">
                  <a:solidFill>
                    <a:srgbClr val="000000"/>
                  </a:solidFill>
                </a:rPr>
                <a:t>biologist / chemist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098505" y="3606252"/>
            <a:ext cx="5148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71384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475"/>
            <a:ext cx="8229600" cy="1143000"/>
          </a:xfrm>
        </p:spPr>
        <p:txBody>
          <a:bodyPr/>
          <a:lstStyle/>
          <a:p>
            <a:r>
              <a:rPr lang="en-US" sz="3200" dirty="0" smtClean="0"/>
              <a:t>Biological knowledge is the key for pharmaceutical industry</a:t>
            </a:r>
            <a:endParaRPr lang="en-US" sz="3200" dirty="0"/>
          </a:p>
        </p:txBody>
      </p:sp>
      <p:pic>
        <p:nvPicPr>
          <p:cNvPr id="1028" name="Picture 4" descr="http://jeep.biogenidec.com/~kli3/data/ANSI/pathwaymaps/TWEAK.siRNAs523626.vsNTsiRNA.24hr.DEG.Signal_transduction_NF-kB_activation_pathwa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695" y="1362522"/>
            <a:ext cx="4930611" cy="530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67726" y="3244334"/>
            <a:ext cx="7808548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500" b="1" dirty="0">
                <a:solidFill>
                  <a:srgbClr val="000000"/>
                </a:solidFill>
              </a:rPr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196404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0000"/>
                </a:solidFill>
              </a:rPr>
              <a:t>Biological information is out there in hundreds of biological databases</a:t>
            </a:r>
          </a:p>
          <a:p>
            <a:pPr algn="just"/>
            <a:r>
              <a:rPr lang="en-US" sz="2800" b="1" dirty="0" smtClean="0">
                <a:solidFill>
                  <a:srgbClr val="000000"/>
                </a:solidFill>
              </a:rPr>
              <a:t>Information is not knowledge</a:t>
            </a:r>
          </a:p>
          <a:p>
            <a:pPr algn="just"/>
            <a:r>
              <a:rPr lang="en-US" sz="2800" dirty="0" smtClean="0">
                <a:solidFill>
                  <a:srgbClr val="000000"/>
                </a:solidFill>
              </a:rPr>
              <a:t>Curation and knowledge management strategy are important</a:t>
            </a:r>
          </a:p>
          <a:p>
            <a:pPr algn="just"/>
            <a:r>
              <a:rPr lang="en-US" sz="2800" dirty="0" smtClean="0">
                <a:solidFill>
                  <a:srgbClr val="000000"/>
                </a:solidFill>
              </a:rPr>
              <a:t>Knowledge bases are the essential asset to have to help with pharma/biotech companies </a:t>
            </a:r>
          </a:p>
          <a:p>
            <a:pPr lvl="1" algn="just"/>
            <a:r>
              <a:rPr lang="en-US" sz="2400" dirty="0" smtClean="0">
                <a:solidFill>
                  <a:srgbClr val="000000"/>
                </a:solidFill>
              </a:rPr>
              <a:t>Internal drug discovery and development</a:t>
            </a:r>
          </a:p>
          <a:p>
            <a:pPr lvl="1" algn="just"/>
            <a:r>
              <a:rPr lang="en-US" sz="2400" dirty="0" smtClean="0">
                <a:solidFill>
                  <a:srgbClr val="000000"/>
                </a:solidFill>
              </a:rPr>
              <a:t>Competitive intelligence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Based Knowledge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Curated from publications</a:t>
            </a:r>
          </a:p>
          <a:p>
            <a:pPr lvl="1" algn="just"/>
            <a:r>
              <a:rPr lang="en-US" dirty="0" smtClean="0">
                <a:solidFill>
                  <a:srgbClr val="000000"/>
                </a:solidFill>
              </a:rPr>
              <a:t>Noisy, information from all possible contexts (experiment condition, sample used differently etc.)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Manual curation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High confidence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Low throughput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Text mining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Medium/low confidence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High throughput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62862" y="6072093"/>
            <a:ext cx="4218277" cy="493776"/>
            <a:chOff x="2164308" y="6072093"/>
            <a:chExt cx="4218277" cy="493776"/>
          </a:xfrm>
        </p:grpSpPr>
        <p:pic>
          <p:nvPicPr>
            <p:cNvPr id="4" name="Picture 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4308" y="6075694"/>
              <a:ext cx="2609850" cy="49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2" descr="http://www.ingenuity.com/wp-content/uploads/2013/02/IPA-logo-color-transparen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7523" y="6072093"/>
              <a:ext cx="1185062" cy="493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9466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driven Knowledge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</a:rPr>
              <a:t>GEO / Array Express contain molecular profiling data</a:t>
            </a:r>
          </a:p>
          <a:p>
            <a:pPr algn="just"/>
            <a:r>
              <a:rPr lang="en-US" sz="2400" dirty="0" smtClean="0">
                <a:solidFill>
                  <a:srgbClr val="000000"/>
                </a:solidFill>
              </a:rPr>
              <a:t>Company proprietary data (animal model or clinical trial) </a:t>
            </a:r>
          </a:p>
          <a:p>
            <a:pPr algn="just"/>
            <a:r>
              <a:rPr lang="en-US" sz="2400" dirty="0">
                <a:solidFill>
                  <a:srgbClr val="000000"/>
                </a:solidFill>
              </a:rPr>
              <a:t>Context specific knowledge is more relevant to drug discovery 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4" name="Picture 2" descr="http://nextgenseek.com/wp-content/uploads/2013/10/IlluminaAcquiresNextB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5692280"/>
            <a:ext cx="17526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24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Represent Knowledge as Graphs (Networks) and Build Analytical Pipelines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95299" y="1979711"/>
            <a:ext cx="1813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Existing public sources</a:t>
            </a:r>
            <a:endParaRPr lang="en-US" sz="1400" i="1" dirty="0"/>
          </a:p>
        </p:txBody>
      </p:sp>
      <p:sp>
        <p:nvSpPr>
          <p:cNvPr id="5" name="Rectangle 4"/>
          <p:cNvSpPr/>
          <p:nvPr/>
        </p:nvSpPr>
        <p:spPr>
          <a:xfrm>
            <a:off x="3971499" y="2817911"/>
            <a:ext cx="1676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</a:t>
            </a:r>
            <a:r>
              <a:rPr lang="en-US" sz="1200" dirty="0" smtClean="0"/>
              <a:t>ollect </a:t>
            </a:r>
            <a:r>
              <a:rPr lang="en-US" sz="1200" dirty="0" smtClean="0"/>
              <a:t>public networks/pathways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5800298" y="2817911"/>
            <a:ext cx="1570320" cy="4572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 driven network</a:t>
            </a:r>
            <a:endParaRPr lang="en-US" sz="1200" dirty="0" smtClean="0"/>
          </a:p>
          <a:p>
            <a:pPr algn="ctr"/>
            <a:r>
              <a:rPr lang="en-US" sz="1200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57299" y="2019299"/>
            <a:ext cx="6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OMICs</a:t>
            </a:r>
            <a:endParaRPr lang="en-US" sz="1400" i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590083" y="2360711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76099" y="1979711"/>
            <a:ext cx="899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Literature</a:t>
            </a:r>
            <a:endParaRPr lang="en-US" sz="1400" i="1" dirty="0"/>
          </a:p>
        </p:txBody>
      </p:sp>
      <p:sp>
        <p:nvSpPr>
          <p:cNvPr id="10" name="Rectangle 9"/>
          <p:cNvSpPr/>
          <p:nvPr/>
        </p:nvSpPr>
        <p:spPr>
          <a:xfrm>
            <a:off x="2648391" y="2656275"/>
            <a:ext cx="1143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(semi-) automatic extraction</a:t>
            </a:r>
            <a:endParaRPr lang="en-US" sz="1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148414" y="2360711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0" idx="2"/>
            <a:endCxn id="16" idx="0"/>
          </p:cNvCxnSpPr>
          <p:nvPr/>
        </p:nvCxnSpPr>
        <p:spPr>
          <a:xfrm rot="16200000" flipH="1">
            <a:off x="3724427" y="2761339"/>
            <a:ext cx="1304636" cy="2313708"/>
          </a:xfrm>
          <a:prstGeom prst="bentConnector3">
            <a:avLst>
              <a:gd name="adj1" fmla="val 1389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6" idx="2"/>
            <a:endCxn id="16" idx="0"/>
          </p:cNvCxnSpPr>
          <p:nvPr/>
        </p:nvCxnSpPr>
        <p:spPr>
          <a:xfrm rot="5400000">
            <a:off x="5411829" y="3396882"/>
            <a:ext cx="1295400" cy="1051859"/>
          </a:xfrm>
          <a:prstGeom prst="bentConnector3">
            <a:avLst>
              <a:gd name="adj1" fmla="val 1221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2"/>
            <a:endCxn id="16" idx="0"/>
          </p:cNvCxnSpPr>
          <p:nvPr/>
        </p:nvCxnSpPr>
        <p:spPr>
          <a:xfrm rot="16200000" flipH="1">
            <a:off x="4523949" y="3560861"/>
            <a:ext cx="1295400" cy="723900"/>
          </a:xfrm>
          <a:prstGeom prst="bentConnector3">
            <a:avLst>
              <a:gd name="adj1" fmla="val 1312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733499" y="4570511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Network Repository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95299" y="3960911"/>
            <a:ext cx="838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Public </a:t>
            </a:r>
          </a:p>
          <a:p>
            <a:pPr algn="ctr"/>
            <a:r>
              <a:rPr lang="en-US" sz="1400" dirty="0" smtClean="0"/>
              <a:t>tools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752299" y="3960911"/>
            <a:ext cx="838200" cy="381000"/>
          </a:xfrm>
          <a:prstGeom prst="rect">
            <a:avLst/>
          </a:prstGeom>
          <a:solidFill>
            <a:srgbClr val="E7D12D"/>
          </a:solidFill>
          <a:ln>
            <a:solidFill>
              <a:srgbClr val="E7D12D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Internal</a:t>
            </a:r>
          </a:p>
          <a:p>
            <a:pPr algn="ctr"/>
            <a:r>
              <a:rPr lang="en-US" sz="1400" dirty="0" smtClean="0"/>
              <a:t>tools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2904699" y="4570511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Algorithm repository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276299" y="4799111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895299" y="5256311"/>
            <a:ext cx="1447800" cy="4572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Benchmarking &amp;</a:t>
            </a:r>
          </a:p>
          <a:p>
            <a:pPr algn="ctr"/>
            <a:r>
              <a:rPr lang="en-US" sz="1200" dirty="0" smtClean="0"/>
              <a:t>Pipelines</a:t>
            </a:r>
            <a:endParaRPr lang="en-US" sz="1200" dirty="0"/>
          </a:p>
        </p:txBody>
      </p:sp>
      <p:cxnSp>
        <p:nvCxnSpPr>
          <p:cNvPr id="23" name="Elbow Connector 22"/>
          <p:cNvCxnSpPr/>
          <p:nvPr/>
        </p:nvCxnSpPr>
        <p:spPr>
          <a:xfrm rot="16200000" flipH="1">
            <a:off x="3914349" y="4589561"/>
            <a:ext cx="228600" cy="11049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5400000">
            <a:off x="4981149" y="4627661"/>
            <a:ext cx="228600" cy="1028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895299" y="5942111"/>
            <a:ext cx="14478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Visualization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2" idx="2"/>
            <a:endCxn id="25" idx="0"/>
          </p:cNvCxnSpPr>
          <p:nvPr/>
        </p:nvCxnSpPr>
        <p:spPr>
          <a:xfrm>
            <a:off x="4619199" y="5713511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9" idx="2"/>
            <a:endCxn id="20" idx="0"/>
          </p:cNvCxnSpPr>
          <p:nvPr/>
        </p:nvCxnSpPr>
        <p:spPr>
          <a:xfrm rot="16200000" flipH="1">
            <a:off x="3323799" y="4189511"/>
            <a:ext cx="228600" cy="533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8" idx="2"/>
            <a:endCxn id="20" idx="0"/>
          </p:cNvCxnSpPr>
          <p:nvPr/>
        </p:nvCxnSpPr>
        <p:spPr>
          <a:xfrm rot="5400000">
            <a:off x="3895299" y="4151411"/>
            <a:ext cx="228600" cy="609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733499" y="2360711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546483" y="3770471"/>
            <a:ext cx="19656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Standardization &amp; Sharing</a:t>
            </a:r>
            <a:endParaRPr lang="en-US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677056" y="2173188"/>
            <a:ext cx="18822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0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gen Standard Design 3">
  <a:themeElements>
    <a:clrScheme name="Biogen Theme">
      <a:dk1>
        <a:srgbClr val="2573BA"/>
      </a:dk1>
      <a:lt1>
        <a:srgbClr val="FFFFFF"/>
      </a:lt1>
      <a:dk2>
        <a:srgbClr val="005B7F"/>
      </a:dk2>
      <a:lt2>
        <a:srgbClr val="7C878E"/>
      </a:lt2>
      <a:accent1>
        <a:srgbClr val="7CC3E2"/>
      </a:accent1>
      <a:accent2>
        <a:srgbClr val="5CA136"/>
      </a:accent2>
      <a:accent3>
        <a:srgbClr val="2573BA"/>
      </a:accent3>
      <a:accent4>
        <a:srgbClr val="99CA3C"/>
      </a:accent4>
      <a:accent5>
        <a:srgbClr val="C7DD72"/>
      </a:accent5>
      <a:accent6>
        <a:srgbClr val="DDE5AE"/>
      </a:accent6>
      <a:hlink>
        <a:srgbClr val="1E5DAC"/>
      </a:hlink>
      <a:folHlink>
        <a:srgbClr val="466E8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Biogen Standard Design 3.pptx</Template>
  <TotalTime>3423</TotalTime>
  <Words>667</Words>
  <Application>Microsoft Office PowerPoint</Application>
  <PresentationFormat>On-screen Show (4:3)</PresentationFormat>
  <Paragraphs>97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Biogen Standard Design 3</vt:lpstr>
      <vt:lpstr>Data challenges in the pharmaceutical industry</vt:lpstr>
      <vt:lpstr>PowerPoint Presentation</vt:lpstr>
      <vt:lpstr>Two Challenges </vt:lpstr>
      <vt:lpstr>Biology view from different people</vt:lpstr>
      <vt:lpstr>Biological knowledge is the key for pharmaceutical industry</vt:lpstr>
      <vt:lpstr>Knowledge Bases</vt:lpstr>
      <vt:lpstr>Literature Based Knowledge Bases</vt:lpstr>
      <vt:lpstr>Data driven Knowledge Base</vt:lpstr>
      <vt:lpstr>Represent Knowledge as Graphs (Networks) and Build Analytical Pipelines</vt:lpstr>
      <vt:lpstr>Knowledge Base Related Challenges</vt:lpstr>
      <vt:lpstr>ADNI and AIBL Data</vt:lpstr>
      <vt:lpstr>ADNI and AIBL Data Integration Problem</vt:lpstr>
      <vt:lpstr>ADNI-Specific Challenges</vt:lpstr>
      <vt:lpstr>Registry dataset challenges</vt:lpstr>
      <vt:lpstr>THANK YOU!</vt:lpstr>
    </vt:vector>
  </TitlesOfParts>
  <Company>Biogen Idec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Layout Presentation name</dc:title>
  <dc:creator>Biogen</dc:creator>
  <cp:lastModifiedBy>Kejie Li</cp:lastModifiedBy>
  <cp:revision>54</cp:revision>
  <cp:lastPrinted>2015-02-17T20:04:01Z</cp:lastPrinted>
  <dcterms:created xsi:type="dcterms:W3CDTF">2015-08-11T16:00:55Z</dcterms:created>
  <dcterms:modified xsi:type="dcterms:W3CDTF">2016-05-26T23:11:46Z</dcterms:modified>
</cp:coreProperties>
</file>